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883" r:id="rId2"/>
    <p:sldMasterId id="2147484061" r:id="rId3"/>
    <p:sldMasterId id="2147484074" r:id="rId4"/>
    <p:sldMasterId id="2147484337" r:id="rId5"/>
    <p:sldMasterId id="2147484589" r:id="rId6"/>
    <p:sldMasterId id="2147484720" r:id="rId7"/>
    <p:sldMasterId id="2147484905" r:id="rId8"/>
    <p:sldMasterId id="2147484770" r:id="rId9"/>
  </p:sldMasterIdLst>
  <p:notesMasterIdLst>
    <p:notesMasterId r:id="rId34"/>
  </p:notesMasterIdLst>
  <p:sldIdLst>
    <p:sldId id="373" r:id="rId10"/>
    <p:sldId id="360" r:id="rId11"/>
    <p:sldId id="974" r:id="rId12"/>
    <p:sldId id="341" r:id="rId13"/>
    <p:sldId id="340" r:id="rId14"/>
    <p:sldId id="980" r:id="rId15"/>
    <p:sldId id="1015" r:id="rId16"/>
    <p:sldId id="1016" r:id="rId17"/>
    <p:sldId id="756" r:id="rId18"/>
    <p:sldId id="1017" r:id="rId19"/>
    <p:sldId id="1018" r:id="rId20"/>
    <p:sldId id="947" r:id="rId21"/>
    <p:sldId id="751" r:id="rId22"/>
    <p:sldId id="758" r:id="rId23"/>
    <p:sldId id="764" r:id="rId24"/>
    <p:sldId id="935" r:id="rId25"/>
    <p:sldId id="321" r:id="rId26"/>
    <p:sldId id="961" r:id="rId27"/>
    <p:sldId id="769" r:id="rId28"/>
    <p:sldId id="770" r:id="rId29"/>
    <p:sldId id="1008" r:id="rId30"/>
    <p:sldId id="1009" r:id="rId31"/>
    <p:sldId id="1010" r:id="rId32"/>
    <p:sldId id="1012" r:id="rId33"/>
  </p:sldIdLst>
  <p:sldSz cx="12192000" cy="6858000"/>
  <p:notesSz cx="6858000" cy="9144000"/>
  <p:embeddedFontLst>
    <p:embeddedFont>
      <p:font typeface="等线" panose="02010600030101010101" pitchFamily="2" charset="-122"/>
      <p:regular r:id="rId35"/>
      <p:bold r:id="rId36"/>
    </p:embeddedFont>
    <p:embeddedFont>
      <p:font typeface="等线 Light" panose="02010600030101010101" pitchFamily="2" charset="-122"/>
      <p:regular r:id="rId37"/>
    </p:embeddedFont>
    <p:embeddedFont>
      <p:font typeface="仿宋_GB2312"/>
      <p:regular r:id="rId38"/>
    </p:embeddedFont>
    <p:embeddedFont>
      <p:font typeface="黑体" panose="02010609060101010101" pitchFamily="49" charset="-122"/>
      <p:regular r:id="rId39"/>
    </p:embeddedFont>
    <p:embeddedFont>
      <p:font typeface="华文行楷" panose="02010800040101010101" pitchFamily="2" charset="-122"/>
      <p:regular r:id="rId40"/>
    </p:embeddedFont>
    <p:embeddedFont>
      <p:font typeface="华文新魏" panose="02010800040101010101" pitchFamily="2" charset="-122"/>
      <p:regular r:id="rId41"/>
    </p:embeddedFont>
    <p:embeddedFont>
      <p:font typeface="楷体_GB2312" panose="02010609030101010101" pitchFamily="49" charset="-122"/>
      <p:regular r:id="rId42"/>
    </p:embeddedFont>
    <p:embeddedFont>
      <p:font typeface="隶书" panose="02010509060101010101" pitchFamily="49" charset="-122"/>
      <p:regular r:id="rId43"/>
    </p:embeddedFont>
    <p:embeddedFont>
      <p:font typeface="微软雅黑" panose="020B0503020204020204" pitchFamily="34" charset="-122"/>
      <p:regular r:id="rId44"/>
      <p:bold r:id="rId45"/>
    </p:embeddedFont>
    <p:embeddedFont>
      <p:font typeface="Calibri" panose="020F0502020204030204" pitchFamily="34" charset="0"/>
      <p:regular r:id="rId46"/>
      <p:bold r:id="rId47"/>
      <p:italic r:id="rId48"/>
      <p:boldItalic r:id="rId49"/>
    </p:embeddedFont>
    <p:embeddedFont>
      <p:font typeface="Verdana" panose="020B0604030504040204" pitchFamily="34" charset="0"/>
      <p:regular r:id="rId50"/>
      <p:bold r:id="rId51"/>
      <p:italic r:id="rId52"/>
      <p:boldItalic r:id="rId53"/>
    </p:embeddedFont>
  </p:embeddedFontLst>
  <p:custDataLst>
    <p:tags r:id="rId54"/>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403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B5270B"/>
    <a:srgbClr val="795747"/>
    <a:srgbClr val="0000FF"/>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07" autoAdjust="0"/>
    <p:restoredTop sz="99536" autoAdjust="0"/>
  </p:normalViewPr>
  <p:slideViewPr>
    <p:cSldViewPr snapToGrid="0">
      <p:cViewPr varScale="1">
        <p:scale>
          <a:sx n="86" d="100"/>
          <a:sy n="86" d="100"/>
        </p:scale>
        <p:origin x="202" y="48"/>
      </p:cViewPr>
      <p:guideLst>
        <p:guide orient="horz" pos="2160"/>
        <p:guide pos="403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36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font" Target="fonts/font5.fntdata"/><Relationship Id="rId21" Type="http://schemas.openxmlformats.org/officeDocument/2006/relationships/slide" Target="slides/slide12.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font" Target="fonts/font7.fntdata"/><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font" Target="fonts/font10.fntdata"/><Relationship Id="rId52" Type="http://schemas.openxmlformats.org/officeDocument/2006/relationships/font" Target="fonts/font18.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font" Target="fonts/font17.fntdata"/><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34187E2-FF8B-437E-B5BA-5D661BC02838}"/>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EFE2FB46-FDBB-4C40-953B-29E1CA92D0AE}"/>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FBB14D90-18DF-473E-BEDD-285EFB06B614}" type="datetimeFigureOut">
              <a:rPr lang="zh-CN" altLang="en-US"/>
              <a:pPr>
                <a:defRPr/>
              </a:pPr>
              <a:t>2020/4/3</a:t>
            </a:fld>
            <a:endParaRPr lang="zh-CN" altLang="en-US"/>
          </a:p>
        </p:txBody>
      </p:sp>
      <p:sp>
        <p:nvSpPr>
          <p:cNvPr id="4" name="幻灯片图像占位符 3">
            <a:extLst>
              <a:ext uri="{FF2B5EF4-FFF2-40B4-BE49-F238E27FC236}">
                <a16:creationId xmlns:a16="http://schemas.microsoft.com/office/drawing/2014/main" id="{643FAB77-C4B0-474F-8A55-2AAF54A7E955}"/>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261C7714-5338-491E-B916-BF5994C6697A}"/>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FF49592F-0E4D-46A0-B4B7-03C109E381FD}"/>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6F544069-206C-4C81-AD26-C41EF65FB5BD}"/>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5EEAD668-4EB3-4370-968C-EA5EC0B00EB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323585">
            <a:extLst>
              <a:ext uri="{FF2B5EF4-FFF2-40B4-BE49-F238E27FC236}">
                <a16:creationId xmlns:a16="http://schemas.microsoft.com/office/drawing/2014/main" id="{C42E814D-5468-4DE0-9C40-C6D04229A026}"/>
              </a:ext>
            </a:extLst>
          </p:cNvPr>
          <p:cNvSpPr>
            <a:spLocks noChangeArrowheads="1" noTextEdit="1"/>
          </p:cNvSpPr>
          <p:nvPr>
            <p:ph type="sldImg" idx="4294967295"/>
          </p:nvPr>
        </p:nvSpPr>
        <p:spPr bwMode="auto">
          <a:ln>
            <a:solidFill>
              <a:srgbClr val="000000"/>
            </a:solidFill>
            <a:miter lim="800000"/>
            <a:headEnd/>
            <a:tailEnd/>
          </a:ln>
        </p:spPr>
      </p:sp>
      <p:sp>
        <p:nvSpPr>
          <p:cNvPr id="93187" name="文本占位符 323586">
            <a:extLst>
              <a:ext uri="{FF2B5EF4-FFF2-40B4-BE49-F238E27FC236}">
                <a16:creationId xmlns:a16="http://schemas.microsoft.com/office/drawing/2014/main" id="{AAE3D48D-1089-48F4-9C48-6F284E1BF628}"/>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332801">
            <a:extLst>
              <a:ext uri="{FF2B5EF4-FFF2-40B4-BE49-F238E27FC236}">
                <a16:creationId xmlns:a16="http://schemas.microsoft.com/office/drawing/2014/main" id="{3D31575D-94F1-4E76-A934-3890012252D8}"/>
              </a:ext>
            </a:extLst>
          </p:cNvPr>
          <p:cNvSpPr>
            <a:spLocks noChangeArrowheads="1" noTextEdit="1"/>
          </p:cNvSpPr>
          <p:nvPr>
            <p:ph type="sldImg" idx="4294967295"/>
          </p:nvPr>
        </p:nvSpPr>
        <p:spPr bwMode="auto">
          <a:ln>
            <a:solidFill>
              <a:srgbClr val="000000"/>
            </a:solidFill>
            <a:miter lim="800000"/>
            <a:headEnd/>
            <a:tailEnd/>
          </a:ln>
        </p:spPr>
      </p:sp>
      <p:sp>
        <p:nvSpPr>
          <p:cNvPr id="111619" name="文本占位符 332802">
            <a:extLst>
              <a:ext uri="{FF2B5EF4-FFF2-40B4-BE49-F238E27FC236}">
                <a16:creationId xmlns:a16="http://schemas.microsoft.com/office/drawing/2014/main" id="{25AB1A8F-8AF1-435D-AD10-D03B6DABFE99}"/>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333825">
            <a:extLst>
              <a:ext uri="{FF2B5EF4-FFF2-40B4-BE49-F238E27FC236}">
                <a16:creationId xmlns:a16="http://schemas.microsoft.com/office/drawing/2014/main" id="{988B3E1A-E642-439D-B399-BE6F3F842C1F}"/>
              </a:ext>
            </a:extLst>
          </p:cNvPr>
          <p:cNvSpPr>
            <a:spLocks noChangeArrowheads="1" noTextEdit="1"/>
          </p:cNvSpPr>
          <p:nvPr>
            <p:ph type="sldImg" idx="4294967295"/>
          </p:nvPr>
        </p:nvSpPr>
        <p:spPr bwMode="auto">
          <a:ln>
            <a:solidFill>
              <a:srgbClr val="000000"/>
            </a:solidFill>
            <a:miter lim="800000"/>
            <a:headEnd/>
            <a:tailEnd/>
          </a:ln>
        </p:spPr>
      </p:sp>
      <p:sp>
        <p:nvSpPr>
          <p:cNvPr id="113667" name="文本占位符 333826">
            <a:extLst>
              <a:ext uri="{FF2B5EF4-FFF2-40B4-BE49-F238E27FC236}">
                <a16:creationId xmlns:a16="http://schemas.microsoft.com/office/drawing/2014/main" id="{A7A302CE-4327-41AE-A278-377B384870B4}"/>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334849">
            <a:extLst>
              <a:ext uri="{FF2B5EF4-FFF2-40B4-BE49-F238E27FC236}">
                <a16:creationId xmlns:a16="http://schemas.microsoft.com/office/drawing/2014/main" id="{FDBFAEE5-F2BD-4D04-8A93-87A719F2AD52}"/>
              </a:ext>
            </a:extLst>
          </p:cNvPr>
          <p:cNvSpPr>
            <a:spLocks noChangeArrowheads="1" noTextEdit="1"/>
          </p:cNvSpPr>
          <p:nvPr>
            <p:ph type="sldImg" idx="4294967295"/>
          </p:nvPr>
        </p:nvSpPr>
        <p:spPr bwMode="auto">
          <a:ln>
            <a:solidFill>
              <a:srgbClr val="000000"/>
            </a:solidFill>
            <a:miter lim="800000"/>
            <a:headEnd/>
            <a:tailEnd/>
          </a:ln>
        </p:spPr>
      </p:sp>
      <p:sp>
        <p:nvSpPr>
          <p:cNvPr id="115715" name="文本占位符 334850">
            <a:extLst>
              <a:ext uri="{FF2B5EF4-FFF2-40B4-BE49-F238E27FC236}">
                <a16:creationId xmlns:a16="http://schemas.microsoft.com/office/drawing/2014/main" id="{F342B5B0-8C83-4598-A57D-7937DBD25165}"/>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a:extLst>
              <a:ext uri="{FF2B5EF4-FFF2-40B4-BE49-F238E27FC236}">
                <a16:creationId xmlns:a16="http://schemas.microsoft.com/office/drawing/2014/main" id="{46AE8C39-8AA7-498E-A8B1-DC3B7F8A5673}"/>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17763" name="备注占位符 2">
            <a:extLst>
              <a:ext uri="{FF2B5EF4-FFF2-40B4-BE49-F238E27FC236}">
                <a16:creationId xmlns:a16="http://schemas.microsoft.com/office/drawing/2014/main" id="{7F49E573-8747-411E-8CD9-C8E86F97D59D}"/>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17764" name="灯片编号占位符 3">
            <a:extLst>
              <a:ext uri="{FF2B5EF4-FFF2-40B4-BE49-F238E27FC236}">
                <a16:creationId xmlns:a16="http://schemas.microsoft.com/office/drawing/2014/main" id="{28EA48BC-256D-4D39-9BE8-F5206DC6F0B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744FA137-B0BA-4D55-925F-F1EAE929AB5C}" type="slidenum">
              <a:rPr lang="zh-CN" altLang="en-US" sz="1800"/>
              <a:pPr algn="l"/>
              <a:t>13</a:t>
            </a:fld>
            <a:endParaRPr lang="zh-CN" altLang="en-US" sz="1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1010D566-ECD6-4AB0-AC8F-4DB2E5D215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29A1ADE-0E0F-4277-BB6A-9657C7660284}" type="slidenum">
              <a:rPr lang="en-US" altLang="zh-CN"/>
              <a:pPr/>
              <a:t>14</a:t>
            </a:fld>
            <a:endParaRPr lang="en-US" altLang="zh-CN"/>
          </a:p>
        </p:txBody>
      </p:sp>
      <p:sp>
        <p:nvSpPr>
          <p:cNvPr id="119811" name="Rectangle 2">
            <a:extLst>
              <a:ext uri="{FF2B5EF4-FFF2-40B4-BE49-F238E27FC236}">
                <a16:creationId xmlns:a16="http://schemas.microsoft.com/office/drawing/2014/main" id="{6C882907-75D4-437B-BAE8-53D41D86C85C}"/>
              </a:ext>
            </a:extLst>
          </p:cNvPr>
          <p:cNvSpPr>
            <a:spLocks noRot="1" noChangeArrowheads="1" noTextEdit="1"/>
          </p:cNvSpPr>
          <p:nvPr>
            <p:ph type="sldImg" idx="4294967295"/>
          </p:nvPr>
        </p:nvSpPr>
        <p:spPr bwMode="auto">
          <a:ln>
            <a:solidFill>
              <a:srgbClr val="000000"/>
            </a:solidFill>
            <a:miter lim="800000"/>
            <a:headEnd/>
            <a:tailEnd/>
          </a:ln>
        </p:spPr>
      </p:sp>
      <p:sp>
        <p:nvSpPr>
          <p:cNvPr id="119812" name="Rectangle 3">
            <a:extLst>
              <a:ext uri="{FF2B5EF4-FFF2-40B4-BE49-F238E27FC236}">
                <a16:creationId xmlns:a16="http://schemas.microsoft.com/office/drawing/2014/main" id="{044287E4-6A42-4EED-A290-AD6621E542A7}"/>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撒切尔夫人</a:t>
            </a:r>
            <a:r>
              <a:rPr lang="en-US" altLang="zh-CN"/>
              <a:t>:</a:t>
            </a:r>
            <a:r>
              <a:rPr lang="zh-CN" altLang="en-US"/>
              <a:t>铁娘子</a:t>
            </a:r>
            <a:r>
              <a:rPr lang="en-US" altLang="zh-CN"/>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335873">
            <a:extLst>
              <a:ext uri="{FF2B5EF4-FFF2-40B4-BE49-F238E27FC236}">
                <a16:creationId xmlns:a16="http://schemas.microsoft.com/office/drawing/2014/main" id="{9AE6CE57-441A-419B-BB68-3D240ABAE3F4}"/>
              </a:ext>
            </a:extLst>
          </p:cNvPr>
          <p:cNvSpPr>
            <a:spLocks noChangeArrowheads="1" noTextEdit="1"/>
          </p:cNvSpPr>
          <p:nvPr>
            <p:ph type="sldImg" idx="4294967295"/>
          </p:nvPr>
        </p:nvSpPr>
        <p:spPr bwMode="auto">
          <a:ln>
            <a:solidFill>
              <a:srgbClr val="000000"/>
            </a:solidFill>
            <a:miter lim="800000"/>
            <a:headEnd/>
            <a:tailEnd/>
          </a:ln>
        </p:spPr>
      </p:sp>
      <p:sp>
        <p:nvSpPr>
          <p:cNvPr id="121859" name="文本占位符 335874">
            <a:extLst>
              <a:ext uri="{FF2B5EF4-FFF2-40B4-BE49-F238E27FC236}">
                <a16:creationId xmlns:a16="http://schemas.microsoft.com/office/drawing/2014/main" id="{1B7E32D0-388B-4C21-B5EC-2BA90820CA7E}"/>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336897">
            <a:extLst>
              <a:ext uri="{FF2B5EF4-FFF2-40B4-BE49-F238E27FC236}">
                <a16:creationId xmlns:a16="http://schemas.microsoft.com/office/drawing/2014/main" id="{4EFB5E3D-2453-48DB-9578-C84DCEBD7458}"/>
              </a:ext>
            </a:extLst>
          </p:cNvPr>
          <p:cNvSpPr>
            <a:spLocks noChangeArrowheads="1" noTextEdit="1"/>
          </p:cNvSpPr>
          <p:nvPr>
            <p:ph type="sldImg" idx="4294967295"/>
          </p:nvPr>
        </p:nvSpPr>
        <p:spPr bwMode="auto">
          <a:ln>
            <a:solidFill>
              <a:srgbClr val="000000"/>
            </a:solidFill>
            <a:miter lim="800000"/>
            <a:headEnd/>
            <a:tailEnd/>
          </a:ln>
        </p:spPr>
      </p:sp>
      <p:sp>
        <p:nvSpPr>
          <p:cNvPr id="123907" name="文本占位符 336898">
            <a:extLst>
              <a:ext uri="{FF2B5EF4-FFF2-40B4-BE49-F238E27FC236}">
                <a16:creationId xmlns:a16="http://schemas.microsoft.com/office/drawing/2014/main" id="{14C84550-DF52-4E0A-A6F7-E537A3ECE99B}"/>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337921">
            <a:extLst>
              <a:ext uri="{FF2B5EF4-FFF2-40B4-BE49-F238E27FC236}">
                <a16:creationId xmlns:a16="http://schemas.microsoft.com/office/drawing/2014/main" id="{EB541BA5-022D-4F73-BD5C-15F5A3FC4C19}"/>
              </a:ext>
            </a:extLst>
          </p:cNvPr>
          <p:cNvSpPr>
            <a:spLocks noChangeArrowheads="1" noTextEdit="1"/>
          </p:cNvSpPr>
          <p:nvPr>
            <p:ph type="sldImg" idx="4294967295"/>
          </p:nvPr>
        </p:nvSpPr>
        <p:spPr bwMode="auto">
          <a:ln>
            <a:solidFill>
              <a:srgbClr val="000000"/>
            </a:solidFill>
            <a:miter lim="800000"/>
            <a:headEnd/>
            <a:tailEnd/>
          </a:ln>
        </p:spPr>
      </p:sp>
      <p:sp>
        <p:nvSpPr>
          <p:cNvPr id="125955" name="文本占位符 337922">
            <a:extLst>
              <a:ext uri="{FF2B5EF4-FFF2-40B4-BE49-F238E27FC236}">
                <a16:creationId xmlns:a16="http://schemas.microsoft.com/office/drawing/2014/main" id="{8A0892DB-A8D9-43AC-9615-2A87C5E31C21}"/>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338945">
            <a:extLst>
              <a:ext uri="{FF2B5EF4-FFF2-40B4-BE49-F238E27FC236}">
                <a16:creationId xmlns:a16="http://schemas.microsoft.com/office/drawing/2014/main" id="{0192E3B6-CB42-4FA7-B069-E4C514866E27}"/>
              </a:ext>
            </a:extLst>
          </p:cNvPr>
          <p:cNvSpPr>
            <a:spLocks noChangeArrowheads="1" noTextEdit="1"/>
          </p:cNvSpPr>
          <p:nvPr>
            <p:ph type="sldImg" idx="4294967295"/>
          </p:nvPr>
        </p:nvSpPr>
        <p:spPr bwMode="auto">
          <a:ln>
            <a:solidFill>
              <a:srgbClr val="000000"/>
            </a:solidFill>
            <a:miter lim="800000"/>
            <a:headEnd/>
            <a:tailEnd/>
          </a:ln>
        </p:spPr>
      </p:sp>
      <p:sp>
        <p:nvSpPr>
          <p:cNvPr id="128003" name="文本占位符 338946">
            <a:extLst>
              <a:ext uri="{FF2B5EF4-FFF2-40B4-BE49-F238E27FC236}">
                <a16:creationId xmlns:a16="http://schemas.microsoft.com/office/drawing/2014/main" id="{09F86D09-AC0B-46F6-8F5D-9FAB5EC107A7}"/>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339969">
            <a:extLst>
              <a:ext uri="{FF2B5EF4-FFF2-40B4-BE49-F238E27FC236}">
                <a16:creationId xmlns:a16="http://schemas.microsoft.com/office/drawing/2014/main" id="{52C5B3D4-A32B-4164-B95B-EA321D869BF6}"/>
              </a:ext>
            </a:extLst>
          </p:cNvPr>
          <p:cNvSpPr>
            <a:spLocks noChangeArrowheads="1" noTextEdit="1"/>
          </p:cNvSpPr>
          <p:nvPr>
            <p:ph type="sldImg" idx="4294967295"/>
          </p:nvPr>
        </p:nvSpPr>
        <p:spPr bwMode="auto">
          <a:ln>
            <a:solidFill>
              <a:srgbClr val="000000"/>
            </a:solidFill>
            <a:miter lim="800000"/>
            <a:headEnd/>
            <a:tailEnd/>
          </a:ln>
        </p:spPr>
      </p:sp>
      <p:sp>
        <p:nvSpPr>
          <p:cNvPr id="130051" name="文本占位符 339970">
            <a:extLst>
              <a:ext uri="{FF2B5EF4-FFF2-40B4-BE49-F238E27FC236}">
                <a16:creationId xmlns:a16="http://schemas.microsoft.com/office/drawing/2014/main" id="{8A152296-C3F7-42DC-8C1B-891F112EF7E0}"/>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324609">
            <a:extLst>
              <a:ext uri="{FF2B5EF4-FFF2-40B4-BE49-F238E27FC236}">
                <a16:creationId xmlns:a16="http://schemas.microsoft.com/office/drawing/2014/main" id="{20074626-1B27-4949-954A-8866626A484B}"/>
              </a:ext>
            </a:extLst>
          </p:cNvPr>
          <p:cNvSpPr>
            <a:spLocks noChangeArrowheads="1" noTextEdit="1"/>
          </p:cNvSpPr>
          <p:nvPr>
            <p:ph type="sldImg" idx="4294967295"/>
          </p:nvPr>
        </p:nvSpPr>
        <p:spPr bwMode="auto">
          <a:ln>
            <a:solidFill>
              <a:srgbClr val="000000"/>
            </a:solidFill>
            <a:miter lim="800000"/>
            <a:headEnd/>
            <a:tailEnd/>
          </a:ln>
        </p:spPr>
      </p:sp>
      <p:sp>
        <p:nvSpPr>
          <p:cNvPr id="95235" name="文本占位符 324610">
            <a:extLst>
              <a:ext uri="{FF2B5EF4-FFF2-40B4-BE49-F238E27FC236}">
                <a16:creationId xmlns:a16="http://schemas.microsoft.com/office/drawing/2014/main" id="{2D951368-7EA8-4303-AF55-BB8969413E86}"/>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340993">
            <a:extLst>
              <a:ext uri="{FF2B5EF4-FFF2-40B4-BE49-F238E27FC236}">
                <a16:creationId xmlns:a16="http://schemas.microsoft.com/office/drawing/2014/main" id="{40F6F669-A615-479D-AEB9-82F9152773B6}"/>
              </a:ext>
            </a:extLst>
          </p:cNvPr>
          <p:cNvSpPr>
            <a:spLocks noChangeArrowheads="1" noTextEdit="1"/>
          </p:cNvSpPr>
          <p:nvPr>
            <p:ph type="sldImg" idx="4294967295"/>
          </p:nvPr>
        </p:nvSpPr>
        <p:spPr bwMode="auto">
          <a:ln>
            <a:solidFill>
              <a:srgbClr val="000000"/>
            </a:solidFill>
            <a:miter lim="800000"/>
            <a:headEnd/>
            <a:tailEnd/>
          </a:ln>
        </p:spPr>
      </p:sp>
      <p:sp>
        <p:nvSpPr>
          <p:cNvPr id="132099" name="文本占位符 340994">
            <a:extLst>
              <a:ext uri="{FF2B5EF4-FFF2-40B4-BE49-F238E27FC236}">
                <a16:creationId xmlns:a16="http://schemas.microsoft.com/office/drawing/2014/main" id="{1FBA99E0-750B-4695-9657-9FFE684F1C62}"/>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342017">
            <a:extLst>
              <a:ext uri="{FF2B5EF4-FFF2-40B4-BE49-F238E27FC236}">
                <a16:creationId xmlns:a16="http://schemas.microsoft.com/office/drawing/2014/main" id="{48F09EC3-6B7F-46AF-8873-C5D083CB3164}"/>
              </a:ext>
            </a:extLst>
          </p:cNvPr>
          <p:cNvSpPr>
            <a:spLocks noChangeArrowheads="1" noTextEdit="1"/>
          </p:cNvSpPr>
          <p:nvPr>
            <p:ph type="sldImg" idx="4294967295"/>
          </p:nvPr>
        </p:nvSpPr>
        <p:spPr bwMode="auto">
          <a:ln>
            <a:solidFill>
              <a:srgbClr val="000000"/>
            </a:solidFill>
            <a:miter lim="800000"/>
            <a:headEnd/>
            <a:tailEnd/>
          </a:ln>
        </p:spPr>
      </p:sp>
      <p:sp>
        <p:nvSpPr>
          <p:cNvPr id="134147" name="文本占位符 342018">
            <a:extLst>
              <a:ext uri="{FF2B5EF4-FFF2-40B4-BE49-F238E27FC236}">
                <a16:creationId xmlns:a16="http://schemas.microsoft.com/office/drawing/2014/main" id="{2BDD1059-1D46-497D-8940-CD99940490E1}"/>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343041">
            <a:extLst>
              <a:ext uri="{FF2B5EF4-FFF2-40B4-BE49-F238E27FC236}">
                <a16:creationId xmlns:a16="http://schemas.microsoft.com/office/drawing/2014/main" id="{54BAD957-7BF8-4474-996F-3EB88F1CD628}"/>
              </a:ext>
            </a:extLst>
          </p:cNvPr>
          <p:cNvSpPr>
            <a:spLocks noChangeArrowheads="1" noTextEdit="1"/>
          </p:cNvSpPr>
          <p:nvPr>
            <p:ph type="sldImg" idx="4294967295"/>
          </p:nvPr>
        </p:nvSpPr>
        <p:spPr bwMode="auto">
          <a:ln>
            <a:solidFill>
              <a:srgbClr val="000000"/>
            </a:solidFill>
            <a:miter lim="800000"/>
            <a:headEnd/>
            <a:tailEnd/>
          </a:ln>
        </p:spPr>
      </p:sp>
      <p:sp>
        <p:nvSpPr>
          <p:cNvPr id="136195" name="文本占位符 343042">
            <a:extLst>
              <a:ext uri="{FF2B5EF4-FFF2-40B4-BE49-F238E27FC236}">
                <a16:creationId xmlns:a16="http://schemas.microsoft.com/office/drawing/2014/main" id="{58C8D416-031D-4530-853B-D6E8768AFA2B}"/>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344065">
            <a:extLst>
              <a:ext uri="{FF2B5EF4-FFF2-40B4-BE49-F238E27FC236}">
                <a16:creationId xmlns:a16="http://schemas.microsoft.com/office/drawing/2014/main" id="{349FA3CC-90E3-417B-80B6-FD16E3E7593F}"/>
              </a:ext>
            </a:extLst>
          </p:cNvPr>
          <p:cNvSpPr>
            <a:spLocks noChangeArrowheads="1" noTextEdit="1"/>
          </p:cNvSpPr>
          <p:nvPr>
            <p:ph type="sldImg" idx="4294967295"/>
          </p:nvPr>
        </p:nvSpPr>
        <p:spPr bwMode="auto">
          <a:ln>
            <a:solidFill>
              <a:srgbClr val="000000"/>
            </a:solidFill>
            <a:miter lim="800000"/>
            <a:headEnd/>
            <a:tailEnd/>
          </a:ln>
        </p:spPr>
      </p:sp>
      <p:sp>
        <p:nvSpPr>
          <p:cNvPr id="138243" name="文本占位符 344066">
            <a:extLst>
              <a:ext uri="{FF2B5EF4-FFF2-40B4-BE49-F238E27FC236}">
                <a16:creationId xmlns:a16="http://schemas.microsoft.com/office/drawing/2014/main" id="{CE14C508-720B-4ACC-B1CE-AFD6D4D07F6A}"/>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345089">
            <a:extLst>
              <a:ext uri="{FF2B5EF4-FFF2-40B4-BE49-F238E27FC236}">
                <a16:creationId xmlns:a16="http://schemas.microsoft.com/office/drawing/2014/main" id="{A8A8968C-F830-44B7-A1BE-F71956E34850}"/>
              </a:ext>
            </a:extLst>
          </p:cNvPr>
          <p:cNvSpPr>
            <a:spLocks noChangeArrowheads="1" noTextEdit="1"/>
          </p:cNvSpPr>
          <p:nvPr>
            <p:ph type="sldImg" idx="4294967295"/>
          </p:nvPr>
        </p:nvSpPr>
        <p:spPr bwMode="auto">
          <a:ln>
            <a:solidFill>
              <a:srgbClr val="000000"/>
            </a:solidFill>
            <a:miter lim="800000"/>
            <a:headEnd/>
            <a:tailEnd/>
          </a:ln>
        </p:spPr>
      </p:sp>
      <p:sp>
        <p:nvSpPr>
          <p:cNvPr id="140291" name="文本占位符 345090">
            <a:extLst>
              <a:ext uri="{FF2B5EF4-FFF2-40B4-BE49-F238E27FC236}">
                <a16:creationId xmlns:a16="http://schemas.microsoft.com/office/drawing/2014/main" id="{0C4FF659-A99A-4ADC-A4CC-54137A9667E4}"/>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325633">
            <a:extLst>
              <a:ext uri="{FF2B5EF4-FFF2-40B4-BE49-F238E27FC236}">
                <a16:creationId xmlns:a16="http://schemas.microsoft.com/office/drawing/2014/main" id="{8E73AE6C-D788-4E3F-BE6E-941F87AEB5A2}"/>
              </a:ext>
            </a:extLst>
          </p:cNvPr>
          <p:cNvSpPr>
            <a:spLocks noChangeArrowheads="1" noTextEdit="1"/>
          </p:cNvSpPr>
          <p:nvPr>
            <p:ph type="sldImg" idx="4294967295"/>
          </p:nvPr>
        </p:nvSpPr>
        <p:spPr bwMode="auto">
          <a:ln>
            <a:solidFill>
              <a:srgbClr val="000000"/>
            </a:solidFill>
            <a:miter lim="800000"/>
            <a:headEnd/>
            <a:tailEnd/>
          </a:ln>
        </p:spPr>
      </p:sp>
      <p:sp>
        <p:nvSpPr>
          <p:cNvPr id="97283" name="文本占位符 325634">
            <a:extLst>
              <a:ext uri="{FF2B5EF4-FFF2-40B4-BE49-F238E27FC236}">
                <a16:creationId xmlns:a16="http://schemas.microsoft.com/office/drawing/2014/main" id="{8BAB548D-6D44-407E-B81E-D688B07A5DF9}"/>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326657">
            <a:extLst>
              <a:ext uri="{FF2B5EF4-FFF2-40B4-BE49-F238E27FC236}">
                <a16:creationId xmlns:a16="http://schemas.microsoft.com/office/drawing/2014/main" id="{0CEA305D-EC15-497E-AB2E-C276D6481311}"/>
              </a:ext>
            </a:extLst>
          </p:cNvPr>
          <p:cNvSpPr>
            <a:spLocks noChangeArrowheads="1" noTextEdit="1"/>
          </p:cNvSpPr>
          <p:nvPr>
            <p:ph type="sldImg" idx="4294967295"/>
          </p:nvPr>
        </p:nvSpPr>
        <p:spPr bwMode="auto">
          <a:ln>
            <a:solidFill>
              <a:srgbClr val="000000"/>
            </a:solidFill>
            <a:miter lim="800000"/>
            <a:headEnd/>
            <a:tailEnd/>
          </a:ln>
        </p:spPr>
      </p:sp>
      <p:sp>
        <p:nvSpPr>
          <p:cNvPr id="99331" name="文本占位符 326658">
            <a:extLst>
              <a:ext uri="{FF2B5EF4-FFF2-40B4-BE49-F238E27FC236}">
                <a16:creationId xmlns:a16="http://schemas.microsoft.com/office/drawing/2014/main" id="{B2ADBC1D-B54E-4BA8-BDAE-1E9166F662E4}"/>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327681">
            <a:extLst>
              <a:ext uri="{FF2B5EF4-FFF2-40B4-BE49-F238E27FC236}">
                <a16:creationId xmlns:a16="http://schemas.microsoft.com/office/drawing/2014/main" id="{5D9A3B57-28B0-449D-AE29-C6A2E8A79E6A}"/>
              </a:ext>
            </a:extLst>
          </p:cNvPr>
          <p:cNvSpPr>
            <a:spLocks noChangeArrowheads="1" noTextEdit="1"/>
          </p:cNvSpPr>
          <p:nvPr>
            <p:ph type="sldImg" idx="4294967295"/>
          </p:nvPr>
        </p:nvSpPr>
        <p:spPr bwMode="auto">
          <a:ln>
            <a:solidFill>
              <a:srgbClr val="000000"/>
            </a:solidFill>
            <a:miter lim="800000"/>
            <a:headEnd/>
            <a:tailEnd/>
          </a:ln>
        </p:spPr>
      </p:sp>
      <p:sp>
        <p:nvSpPr>
          <p:cNvPr id="101379" name="文本占位符 327682">
            <a:extLst>
              <a:ext uri="{FF2B5EF4-FFF2-40B4-BE49-F238E27FC236}">
                <a16:creationId xmlns:a16="http://schemas.microsoft.com/office/drawing/2014/main" id="{88E5032E-030E-43C4-89EA-E7806DD4D86D}"/>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328705">
            <a:extLst>
              <a:ext uri="{FF2B5EF4-FFF2-40B4-BE49-F238E27FC236}">
                <a16:creationId xmlns:a16="http://schemas.microsoft.com/office/drawing/2014/main" id="{43C9EC54-A47A-44DA-86E6-6F12E44100B1}"/>
              </a:ext>
            </a:extLst>
          </p:cNvPr>
          <p:cNvSpPr>
            <a:spLocks noChangeArrowheads="1" noTextEdit="1"/>
          </p:cNvSpPr>
          <p:nvPr>
            <p:ph type="sldImg" idx="4294967295"/>
          </p:nvPr>
        </p:nvSpPr>
        <p:spPr bwMode="auto">
          <a:ln>
            <a:solidFill>
              <a:srgbClr val="000000"/>
            </a:solidFill>
            <a:miter lim="800000"/>
            <a:headEnd/>
            <a:tailEnd/>
          </a:ln>
        </p:spPr>
      </p:sp>
      <p:sp>
        <p:nvSpPr>
          <p:cNvPr id="103427" name="文本占位符 328706">
            <a:extLst>
              <a:ext uri="{FF2B5EF4-FFF2-40B4-BE49-F238E27FC236}">
                <a16:creationId xmlns:a16="http://schemas.microsoft.com/office/drawing/2014/main" id="{5B67391D-FA50-44EB-88B1-075502D175B9}"/>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329729">
            <a:extLst>
              <a:ext uri="{FF2B5EF4-FFF2-40B4-BE49-F238E27FC236}">
                <a16:creationId xmlns:a16="http://schemas.microsoft.com/office/drawing/2014/main" id="{CF31C1B0-CDA5-436E-95EC-4EDE44F7B10E}"/>
              </a:ext>
            </a:extLst>
          </p:cNvPr>
          <p:cNvSpPr>
            <a:spLocks noChangeArrowheads="1" noTextEdit="1"/>
          </p:cNvSpPr>
          <p:nvPr>
            <p:ph type="sldImg" idx="4294967295"/>
          </p:nvPr>
        </p:nvSpPr>
        <p:spPr bwMode="auto">
          <a:ln>
            <a:solidFill>
              <a:srgbClr val="000000"/>
            </a:solidFill>
            <a:miter lim="800000"/>
            <a:headEnd/>
            <a:tailEnd/>
          </a:ln>
        </p:spPr>
      </p:sp>
      <p:sp>
        <p:nvSpPr>
          <p:cNvPr id="105475" name="文本占位符 329730">
            <a:extLst>
              <a:ext uri="{FF2B5EF4-FFF2-40B4-BE49-F238E27FC236}">
                <a16:creationId xmlns:a16="http://schemas.microsoft.com/office/drawing/2014/main" id="{32275646-B7E3-4CB6-B623-1825D2914619}"/>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330753">
            <a:extLst>
              <a:ext uri="{FF2B5EF4-FFF2-40B4-BE49-F238E27FC236}">
                <a16:creationId xmlns:a16="http://schemas.microsoft.com/office/drawing/2014/main" id="{BCBC939A-0E5C-46AE-A163-8ACB70950C9C}"/>
              </a:ext>
            </a:extLst>
          </p:cNvPr>
          <p:cNvSpPr>
            <a:spLocks noChangeArrowheads="1" noTextEdit="1"/>
          </p:cNvSpPr>
          <p:nvPr>
            <p:ph type="sldImg" idx="4294967295"/>
          </p:nvPr>
        </p:nvSpPr>
        <p:spPr bwMode="auto">
          <a:ln>
            <a:solidFill>
              <a:srgbClr val="000000"/>
            </a:solidFill>
            <a:miter lim="800000"/>
            <a:headEnd/>
            <a:tailEnd/>
          </a:ln>
        </p:spPr>
      </p:sp>
      <p:sp>
        <p:nvSpPr>
          <p:cNvPr id="107523" name="文本占位符 330754">
            <a:extLst>
              <a:ext uri="{FF2B5EF4-FFF2-40B4-BE49-F238E27FC236}">
                <a16:creationId xmlns:a16="http://schemas.microsoft.com/office/drawing/2014/main" id="{974F4FD1-BC29-4006-8DB2-207E02EFCF68}"/>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331777">
            <a:extLst>
              <a:ext uri="{FF2B5EF4-FFF2-40B4-BE49-F238E27FC236}">
                <a16:creationId xmlns:a16="http://schemas.microsoft.com/office/drawing/2014/main" id="{1AFC2E63-57DF-4EA9-81CC-B3862ABB7F67}"/>
              </a:ext>
            </a:extLst>
          </p:cNvPr>
          <p:cNvSpPr>
            <a:spLocks noChangeArrowheads="1" noTextEdit="1"/>
          </p:cNvSpPr>
          <p:nvPr>
            <p:ph type="sldImg" idx="4294967295"/>
          </p:nvPr>
        </p:nvSpPr>
        <p:spPr bwMode="auto">
          <a:ln>
            <a:solidFill>
              <a:srgbClr val="000000"/>
            </a:solidFill>
            <a:miter lim="800000"/>
            <a:headEnd/>
            <a:tailEnd/>
          </a:ln>
        </p:spPr>
      </p:sp>
      <p:sp>
        <p:nvSpPr>
          <p:cNvPr id="109571" name="文本占位符 331778">
            <a:extLst>
              <a:ext uri="{FF2B5EF4-FFF2-40B4-BE49-F238E27FC236}">
                <a16:creationId xmlns:a16="http://schemas.microsoft.com/office/drawing/2014/main" id="{31DD8BD8-5D13-4F23-A23B-E0CA228A9C4C}"/>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92ED6727-7156-461E-AE87-31579C651E04}"/>
              </a:ext>
            </a:extLst>
          </p:cNvPr>
          <p:cNvSpPr>
            <a:spLocks noGrp="1"/>
          </p:cNvSpPr>
          <p:nvPr>
            <p:ph type="dt" sz="half" idx="10"/>
          </p:nvPr>
        </p:nvSpPr>
        <p:spPr/>
        <p:txBody>
          <a:bodyPr/>
          <a:lstStyle>
            <a:lvl1pPr>
              <a:defRPr/>
            </a:lvl1pPr>
          </a:lstStyle>
          <a:p>
            <a:pPr>
              <a:defRPr/>
            </a:pPr>
            <a:fld id="{80673FF8-00F3-45FB-B638-AD9B8F4D1576}"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9861CF91-0FC9-44B0-B90D-78050125748A}"/>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22B9CF0-58F5-481D-AE3D-5265C1117DAC}"/>
              </a:ext>
            </a:extLst>
          </p:cNvPr>
          <p:cNvSpPr>
            <a:spLocks noGrp="1"/>
          </p:cNvSpPr>
          <p:nvPr>
            <p:ph type="sldNum" sz="quarter" idx="12"/>
          </p:nvPr>
        </p:nvSpPr>
        <p:spPr/>
        <p:txBody>
          <a:bodyPr/>
          <a:lstStyle>
            <a:lvl1pPr>
              <a:defRPr smtClean="0"/>
            </a:lvl1pPr>
          </a:lstStyle>
          <a:p>
            <a:pPr>
              <a:defRPr/>
            </a:pPr>
            <a:fld id="{0D1E9E1A-F33F-4C1C-9C56-70A9F93CFE12}" type="slidenum">
              <a:rPr lang="zh-CN" altLang="en-US"/>
              <a:pPr>
                <a:defRPr/>
              </a:pPr>
              <a:t>‹#›</a:t>
            </a:fld>
            <a:endParaRPr lang="zh-CN" altLang="en-US"/>
          </a:p>
        </p:txBody>
      </p:sp>
    </p:spTree>
    <p:extLst>
      <p:ext uri="{BB962C8B-B14F-4D97-AF65-F5344CB8AC3E}">
        <p14:creationId xmlns:p14="http://schemas.microsoft.com/office/powerpoint/2010/main" val="2684945493"/>
      </p:ext>
    </p:extLst>
  </p:cSld>
  <p:clrMapOvr>
    <a:masterClrMapping/>
  </p:clrMapOvr>
  <p:transition spd="slow" advClick="0" advTm="300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a16="http://schemas.microsoft.com/office/drawing/2014/main" id="{253A4E26-74B6-4CDF-833C-BB33A4D8D232}"/>
              </a:ext>
            </a:extLst>
          </p:cNvPr>
          <p:cNvSpPr>
            <a:spLocks noGrp="1"/>
          </p:cNvSpPr>
          <p:nvPr>
            <p:ph type="dt" sz="half" idx="10"/>
          </p:nvPr>
        </p:nvSpPr>
        <p:spPr/>
        <p:txBody>
          <a:bodyPr/>
          <a:lstStyle>
            <a:lvl1pPr>
              <a:defRPr/>
            </a:lvl1pPr>
          </a:lstStyle>
          <a:p>
            <a:pPr>
              <a:defRPr/>
            </a:pPr>
            <a:fld id="{C82ACD4E-06EB-4C3E-A0DA-CFA5F077A45E}"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DC96A3BE-C88C-40AB-B159-F3FDA7960088}"/>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2348FAD-659C-48BB-8BFE-AE6E01BEC3F9}"/>
              </a:ext>
            </a:extLst>
          </p:cNvPr>
          <p:cNvSpPr>
            <a:spLocks noGrp="1"/>
          </p:cNvSpPr>
          <p:nvPr>
            <p:ph type="sldNum" sz="quarter" idx="12"/>
          </p:nvPr>
        </p:nvSpPr>
        <p:spPr/>
        <p:txBody>
          <a:bodyPr/>
          <a:lstStyle>
            <a:lvl1pPr>
              <a:defRPr smtClean="0"/>
            </a:lvl1pPr>
          </a:lstStyle>
          <a:p>
            <a:pPr>
              <a:defRPr/>
            </a:pPr>
            <a:fld id="{1F0C2801-27C9-4E59-B5FD-EECCEE8FBA80}" type="slidenum">
              <a:rPr lang="zh-CN" altLang="en-US"/>
              <a:pPr>
                <a:defRPr/>
              </a:pPr>
              <a:t>‹#›</a:t>
            </a:fld>
            <a:endParaRPr lang="zh-CN" altLang="en-US"/>
          </a:p>
        </p:txBody>
      </p:sp>
    </p:spTree>
    <p:extLst>
      <p:ext uri="{BB962C8B-B14F-4D97-AF65-F5344CB8AC3E}">
        <p14:creationId xmlns:p14="http://schemas.microsoft.com/office/powerpoint/2010/main" val="1116488216"/>
      </p:ext>
    </p:extLst>
  </p:cSld>
  <p:clrMapOvr>
    <a:masterClrMapping/>
  </p:clrMapOvr>
  <p:transition spd="slow" advClick="0" advTm="3000"/>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0573"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0F87A19D-E7AC-4620-9664-ED7FF6FFEA06}"/>
              </a:ext>
            </a:extLst>
          </p:cNvPr>
          <p:cNvSpPr>
            <a:spLocks noGrp="1"/>
          </p:cNvSpPr>
          <p:nvPr>
            <p:ph type="dt" sz="half" idx="10"/>
          </p:nvPr>
        </p:nvSpPr>
        <p:spPr>
          <a:xfrm>
            <a:off x="609600" y="6245225"/>
            <a:ext cx="2844800" cy="476250"/>
          </a:xfrm>
          <a:prstGeom prst="rect">
            <a:avLst/>
          </a:prstGeom>
        </p:spPr>
        <p:txBody>
          <a:bodyPr/>
          <a:lstStyle>
            <a:lvl1pPr eaLnBrk="1" hangingPunct="1">
              <a:defRPr noProof="1"/>
            </a:lvl1pPr>
          </a:lstStyle>
          <a:p>
            <a:pPr>
              <a:defRPr/>
            </a:pPr>
            <a:endParaRPr lang="zh-CN" altLang="en-US"/>
          </a:p>
        </p:txBody>
      </p:sp>
      <p:sp>
        <p:nvSpPr>
          <p:cNvPr id="5" name="页脚占位符 4">
            <a:extLst>
              <a:ext uri="{FF2B5EF4-FFF2-40B4-BE49-F238E27FC236}">
                <a16:creationId xmlns:a16="http://schemas.microsoft.com/office/drawing/2014/main" id="{1213BEB3-FF57-4A9C-AE12-2E6753DA1F1D}"/>
              </a:ext>
            </a:extLst>
          </p:cNvPr>
          <p:cNvSpPr>
            <a:spLocks noGrp="1"/>
          </p:cNvSpPr>
          <p:nvPr>
            <p:ph type="ftr" sz="quarter" idx="11"/>
          </p:nvPr>
        </p:nvSpPr>
        <p:spPr>
          <a:xfrm>
            <a:off x="4165600" y="6245225"/>
            <a:ext cx="3860800" cy="476250"/>
          </a:xfrm>
          <a:prstGeom prst="rect">
            <a:avLst/>
          </a:prstGeom>
        </p:spPr>
        <p:txBody>
          <a:bodyPr/>
          <a:lstStyle>
            <a:lvl1pPr eaLnBrk="1" hangingPunct="1">
              <a:defRPr noProof="1"/>
            </a:lvl1pPr>
          </a:lstStyle>
          <a:p>
            <a:pPr>
              <a:defRPr/>
            </a:pPr>
            <a:endParaRPr lang="zh-CN" altLang="en-US"/>
          </a:p>
        </p:txBody>
      </p:sp>
      <p:sp>
        <p:nvSpPr>
          <p:cNvPr id="6" name="灯片编号占位符 5">
            <a:extLst>
              <a:ext uri="{FF2B5EF4-FFF2-40B4-BE49-F238E27FC236}">
                <a16:creationId xmlns:a16="http://schemas.microsoft.com/office/drawing/2014/main" id="{0034254E-6C9A-4D50-B1E0-CB9D0B2C611E}"/>
              </a:ext>
            </a:extLst>
          </p:cNvPr>
          <p:cNvSpPr>
            <a:spLocks noGrp="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ECD5490F-DE64-47A9-982D-62DD88A3DD2D}" type="slidenum">
              <a:rPr lang="zh-CN" altLang="en-US"/>
              <a:pPr>
                <a:defRPr/>
              </a:pPr>
              <a:t>‹#›</a:t>
            </a:fld>
            <a:endParaRPr lang="zh-CN" altLang="en-US"/>
          </a:p>
        </p:txBody>
      </p:sp>
    </p:spTree>
    <p:extLst>
      <p:ext uri="{BB962C8B-B14F-4D97-AF65-F5344CB8AC3E}">
        <p14:creationId xmlns:p14="http://schemas.microsoft.com/office/powerpoint/2010/main" val="2486206763"/>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a16="http://schemas.microsoft.com/office/drawing/2014/main" id="{96F79001-AFC9-4B8E-880E-5B16B99C6061}"/>
              </a:ext>
            </a:extLst>
          </p:cNvPr>
          <p:cNvSpPr>
            <a:spLocks noGrp="1"/>
          </p:cNvSpPr>
          <p:nvPr>
            <p:ph type="dt" sz="half" idx="10"/>
          </p:nvPr>
        </p:nvSpPr>
        <p:spPr/>
        <p:txBody>
          <a:bodyPr/>
          <a:lstStyle>
            <a:lvl1pPr>
              <a:defRPr/>
            </a:lvl1pPr>
          </a:lstStyle>
          <a:p>
            <a:pPr>
              <a:defRPr/>
            </a:pPr>
            <a:fld id="{115E3E94-DA35-4F9A-AD6E-97429EC2C9BF}"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4906EEBA-C119-4881-82B6-1B607F3FB04C}"/>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9421A7BC-16C3-4284-85A3-7ED2FE463AC2}"/>
              </a:ext>
            </a:extLst>
          </p:cNvPr>
          <p:cNvSpPr>
            <a:spLocks noGrp="1"/>
          </p:cNvSpPr>
          <p:nvPr>
            <p:ph type="sldNum" sz="quarter" idx="12"/>
          </p:nvPr>
        </p:nvSpPr>
        <p:spPr/>
        <p:txBody>
          <a:bodyPr/>
          <a:lstStyle>
            <a:lvl1pPr>
              <a:defRPr smtClean="0"/>
            </a:lvl1pPr>
          </a:lstStyle>
          <a:p>
            <a:pPr>
              <a:defRPr/>
            </a:pPr>
            <a:fld id="{D64C4CC5-73EF-4A51-AAA6-86CB23AEB147}" type="slidenum">
              <a:rPr lang="zh-CN" altLang="en-US"/>
              <a:pPr>
                <a:defRPr/>
              </a:pPr>
              <a:t>‹#›</a:t>
            </a:fld>
            <a:endParaRPr lang="zh-CN" altLang="en-US"/>
          </a:p>
        </p:txBody>
      </p:sp>
    </p:spTree>
    <p:extLst>
      <p:ext uri="{BB962C8B-B14F-4D97-AF65-F5344CB8AC3E}">
        <p14:creationId xmlns:p14="http://schemas.microsoft.com/office/powerpoint/2010/main" val="4231666366"/>
      </p:ext>
    </p:extLst>
  </p:cSld>
  <p:clrMapOvr>
    <a:masterClrMapping/>
  </p:clrMapOvr>
  <p:transition spd="slow" advClick="0" advTm="3000"/>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1027">
            <a:extLst>
              <a:ext uri="{FF2B5EF4-FFF2-40B4-BE49-F238E27FC236}">
                <a16:creationId xmlns:a16="http://schemas.microsoft.com/office/drawing/2014/main" id="{06AD8E8E-F666-40C5-8C40-BEA954DB6D59}"/>
              </a:ext>
            </a:extLst>
          </p:cNvPr>
          <p:cNvSpPr>
            <a:spLocks noGrp="1"/>
          </p:cNvSpPr>
          <p:nvPr>
            <p:ph type="dt" sz="half" idx="10"/>
          </p:nvPr>
        </p:nvSpPr>
        <p:spPr/>
        <p:txBody>
          <a:bodyPr/>
          <a:lstStyle>
            <a:lvl1pPr fontAlgn="base">
              <a:spcBef>
                <a:spcPct val="0"/>
              </a:spcBef>
              <a:spcAft>
                <a:spcPct val="0"/>
              </a:spcAft>
              <a:buFont typeface="Arial" panose="020B0604020202020204" pitchFamily="34" charset="0"/>
              <a:buNone/>
              <a:defRPr>
                <a:latin typeface="Arial" panose="020B0604020202020204" pitchFamily="34" charset="0"/>
                <a:ea typeface="宋体" panose="02010600030101010101" pitchFamily="2" charset="-122"/>
              </a:defRPr>
            </a:lvl1pPr>
          </a:lstStyle>
          <a:p>
            <a:pPr>
              <a:defRPr/>
            </a:pPr>
            <a:endParaRPr lang="zh-CN" altLang="en-US"/>
          </a:p>
        </p:txBody>
      </p:sp>
      <p:sp>
        <p:nvSpPr>
          <p:cNvPr id="4" name="页脚占位符 1028">
            <a:extLst>
              <a:ext uri="{FF2B5EF4-FFF2-40B4-BE49-F238E27FC236}">
                <a16:creationId xmlns:a16="http://schemas.microsoft.com/office/drawing/2014/main" id="{6EE8EC59-B040-4026-B76D-24088E7852DF}"/>
              </a:ext>
            </a:extLst>
          </p:cNvPr>
          <p:cNvSpPr>
            <a:spLocks noGrp="1"/>
          </p:cNvSpPr>
          <p:nvPr>
            <p:ph type="ftr" sz="quarter" idx="11"/>
          </p:nvPr>
        </p:nvSpPr>
        <p:spPr/>
        <p:txBody>
          <a:bodyPr/>
          <a:lstStyle>
            <a:lvl1pPr fontAlgn="base">
              <a:spcBef>
                <a:spcPct val="0"/>
              </a:spcBef>
              <a:spcAft>
                <a:spcPct val="0"/>
              </a:spcAft>
              <a:buFont typeface="Arial" panose="020B0604020202020204" pitchFamily="34" charset="0"/>
              <a:buNone/>
              <a:defRPr>
                <a:latin typeface="Arial" panose="020B0604020202020204" pitchFamily="34" charset="0"/>
                <a:ea typeface="宋体" panose="02010600030101010101" pitchFamily="2" charset="-122"/>
              </a:defRPr>
            </a:lvl1pPr>
          </a:lstStyle>
          <a:p>
            <a:pPr>
              <a:defRPr/>
            </a:pPr>
            <a:endParaRPr lang="zh-CN" altLang="en-US"/>
          </a:p>
        </p:txBody>
      </p:sp>
      <p:sp>
        <p:nvSpPr>
          <p:cNvPr id="5" name="灯片编号占位符 1029">
            <a:extLst>
              <a:ext uri="{FF2B5EF4-FFF2-40B4-BE49-F238E27FC236}">
                <a16:creationId xmlns:a16="http://schemas.microsoft.com/office/drawing/2014/main" id="{AFF1B67E-9EEF-45A1-A4D7-BB7780BA9E75}"/>
              </a:ext>
            </a:extLst>
          </p:cNvPr>
          <p:cNvSpPr>
            <a:spLocks noGrp="1"/>
          </p:cNvSpPr>
          <p:nvPr>
            <p:ph type="sldNum" sz="quarter" idx="12"/>
          </p:nvPr>
        </p:nvSpPr>
        <p:spPr/>
        <p:txBody>
          <a:bodyPr/>
          <a:lstStyle>
            <a:lvl1pPr>
              <a:defRPr smtClean="0">
                <a:latin typeface="Arial" panose="020B0604020202020204" pitchFamily="34" charset="0"/>
                <a:ea typeface="宋体" panose="02010600030101010101" pitchFamily="2" charset="-122"/>
              </a:defRPr>
            </a:lvl1pPr>
          </a:lstStyle>
          <a:p>
            <a:pPr>
              <a:defRPr/>
            </a:pPr>
            <a:fld id="{61096560-BBAE-4BA9-8802-DC473950A1DB}" type="slidenum">
              <a:rPr lang="zh-CN" altLang="en-US"/>
              <a:pPr>
                <a:defRPr/>
              </a:pPr>
              <a:t>‹#›</a:t>
            </a:fld>
            <a:endParaRPr lang="zh-CN" altLang="en-US"/>
          </a:p>
        </p:txBody>
      </p:sp>
    </p:spTree>
    <p:extLst>
      <p:ext uri="{BB962C8B-B14F-4D97-AF65-F5344CB8AC3E}">
        <p14:creationId xmlns:p14="http://schemas.microsoft.com/office/powerpoint/2010/main" val="1437727708"/>
      </p:ext>
    </p:extLst>
  </p:cSld>
  <p:clrMapOvr>
    <a:masterClrMapping/>
  </p:clrMapOvr>
  <p:transition spd="slow" advClick="0" advTm="300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AD99764F-2B65-4C94-9F23-EC258FB4BB79}"/>
              </a:ext>
            </a:extLst>
          </p:cNvPr>
          <p:cNvSpPr>
            <a:spLocks noGrp="1" noChangeArrowheads="1"/>
          </p:cNvSpPr>
          <p:nvPr>
            <p:ph type="dt" sz="half" idx="10"/>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5" name="Rectangle 5">
            <a:extLst>
              <a:ext uri="{FF2B5EF4-FFF2-40B4-BE49-F238E27FC236}">
                <a16:creationId xmlns:a16="http://schemas.microsoft.com/office/drawing/2014/main" id="{44A484E9-EB1A-4C87-ABE0-611E2DE85DA9}"/>
              </a:ext>
            </a:extLst>
          </p:cNvPr>
          <p:cNvSpPr>
            <a:spLocks noGrp="1" noChangeArrowheads="1"/>
          </p:cNvSpPr>
          <p:nvPr>
            <p:ph type="ftr" sz="quarter" idx="11"/>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6" name="Rectangle 6">
            <a:extLst>
              <a:ext uri="{FF2B5EF4-FFF2-40B4-BE49-F238E27FC236}">
                <a16:creationId xmlns:a16="http://schemas.microsoft.com/office/drawing/2014/main" id="{CC0B30AF-1D5A-4173-B253-965E8B3F6312}"/>
              </a:ext>
            </a:extLst>
          </p:cNvPr>
          <p:cNvSpPr>
            <a:spLocks noGrp="1" noChangeArrowheads="1"/>
          </p:cNvSpPr>
          <p:nvPr>
            <p:ph type="sldNum" sz="quarter" idx="12"/>
          </p:nvPr>
        </p:nvSpPr>
        <p:spPr/>
        <p:txBody>
          <a:bodyPr/>
          <a:lstStyle>
            <a:lvl1pPr>
              <a:defRPr smtClean="0"/>
            </a:lvl1pPr>
          </a:lstStyle>
          <a:p>
            <a:pPr>
              <a:defRPr/>
            </a:pPr>
            <a:fld id="{4B1979F8-4D0B-42E0-B76B-CBCA2C631778}" type="slidenum">
              <a:rPr lang="zh-CN" altLang="en-US"/>
              <a:pPr>
                <a:defRPr/>
              </a:pPr>
              <a:t>‹#›</a:t>
            </a:fld>
            <a:endParaRPr lang="zh-CN" altLang="en-US"/>
          </a:p>
        </p:txBody>
      </p:sp>
    </p:spTree>
    <p:extLst>
      <p:ext uri="{BB962C8B-B14F-4D97-AF65-F5344CB8AC3E}">
        <p14:creationId xmlns:p14="http://schemas.microsoft.com/office/powerpoint/2010/main" val="4171956434"/>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9A1C0716-00F7-49A3-A7BC-31E55C36EE92}"/>
              </a:ext>
            </a:extLst>
          </p:cNvPr>
          <p:cNvSpPr>
            <a:spLocks noGrp="1" noChangeArrowheads="1"/>
          </p:cNvSpPr>
          <p:nvPr>
            <p:ph type="dt" sz="half" idx="10"/>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5" name="Rectangle 5">
            <a:extLst>
              <a:ext uri="{FF2B5EF4-FFF2-40B4-BE49-F238E27FC236}">
                <a16:creationId xmlns:a16="http://schemas.microsoft.com/office/drawing/2014/main" id="{C4963C28-DCB1-49FA-9B4B-322FAFD1E702}"/>
              </a:ext>
            </a:extLst>
          </p:cNvPr>
          <p:cNvSpPr>
            <a:spLocks noGrp="1" noChangeArrowheads="1"/>
          </p:cNvSpPr>
          <p:nvPr>
            <p:ph type="ftr" sz="quarter" idx="11"/>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6" name="Rectangle 6">
            <a:extLst>
              <a:ext uri="{FF2B5EF4-FFF2-40B4-BE49-F238E27FC236}">
                <a16:creationId xmlns:a16="http://schemas.microsoft.com/office/drawing/2014/main" id="{6F57C422-2759-434D-A0E3-CF5D5B24EC61}"/>
              </a:ext>
            </a:extLst>
          </p:cNvPr>
          <p:cNvSpPr>
            <a:spLocks noGrp="1" noChangeArrowheads="1"/>
          </p:cNvSpPr>
          <p:nvPr>
            <p:ph type="sldNum" sz="quarter" idx="12"/>
          </p:nvPr>
        </p:nvSpPr>
        <p:spPr/>
        <p:txBody>
          <a:bodyPr/>
          <a:lstStyle>
            <a:lvl1pPr>
              <a:defRPr smtClean="0"/>
            </a:lvl1pPr>
          </a:lstStyle>
          <a:p>
            <a:pPr>
              <a:defRPr/>
            </a:pPr>
            <a:fld id="{E7FDC478-4C6D-4ADA-9DFA-50A57AD22E71}" type="slidenum">
              <a:rPr lang="zh-CN" altLang="en-US"/>
              <a:pPr>
                <a:defRPr/>
              </a:pPr>
              <a:t>‹#›</a:t>
            </a:fld>
            <a:endParaRPr lang="zh-CN" altLang="en-US"/>
          </a:p>
        </p:txBody>
      </p:sp>
    </p:spTree>
    <p:extLst>
      <p:ext uri="{BB962C8B-B14F-4D97-AF65-F5344CB8AC3E}">
        <p14:creationId xmlns:p14="http://schemas.microsoft.com/office/powerpoint/2010/main" val="3551289753"/>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084" y="2906714"/>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DCB58E55-99E0-4020-A5F9-73A2B9396128}"/>
              </a:ext>
            </a:extLst>
          </p:cNvPr>
          <p:cNvSpPr>
            <a:spLocks noGrp="1" noChangeArrowheads="1"/>
          </p:cNvSpPr>
          <p:nvPr>
            <p:ph type="dt" sz="half" idx="10"/>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5" name="Rectangle 5">
            <a:extLst>
              <a:ext uri="{FF2B5EF4-FFF2-40B4-BE49-F238E27FC236}">
                <a16:creationId xmlns:a16="http://schemas.microsoft.com/office/drawing/2014/main" id="{CF275BE8-498F-49D3-9BCD-7B322A6839B8}"/>
              </a:ext>
            </a:extLst>
          </p:cNvPr>
          <p:cNvSpPr>
            <a:spLocks noGrp="1" noChangeArrowheads="1"/>
          </p:cNvSpPr>
          <p:nvPr>
            <p:ph type="ftr" sz="quarter" idx="11"/>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6" name="Rectangle 6">
            <a:extLst>
              <a:ext uri="{FF2B5EF4-FFF2-40B4-BE49-F238E27FC236}">
                <a16:creationId xmlns:a16="http://schemas.microsoft.com/office/drawing/2014/main" id="{0AA28E90-34F3-47FD-8F83-1C587C550A3D}"/>
              </a:ext>
            </a:extLst>
          </p:cNvPr>
          <p:cNvSpPr>
            <a:spLocks noGrp="1" noChangeArrowheads="1"/>
          </p:cNvSpPr>
          <p:nvPr>
            <p:ph type="sldNum" sz="quarter" idx="12"/>
          </p:nvPr>
        </p:nvSpPr>
        <p:spPr/>
        <p:txBody>
          <a:bodyPr/>
          <a:lstStyle>
            <a:lvl1pPr>
              <a:defRPr smtClean="0"/>
            </a:lvl1pPr>
          </a:lstStyle>
          <a:p>
            <a:pPr>
              <a:defRPr/>
            </a:pPr>
            <a:fld id="{0DC28C4D-DD8C-466A-9327-5D0CFD536F50}" type="slidenum">
              <a:rPr lang="zh-CN" altLang="en-US"/>
              <a:pPr>
                <a:defRPr/>
              </a:pPr>
              <a:t>‹#›</a:t>
            </a:fld>
            <a:endParaRPr lang="zh-CN" altLang="en-US"/>
          </a:p>
        </p:txBody>
      </p:sp>
    </p:spTree>
    <p:extLst>
      <p:ext uri="{BB962C8B-B14F-4D97-AF65-F5344CB8AC3E}">
        <p14:creationId xmlns:p14="http://schemas.microsoft.com/office/powerpoint/2010/main" val="2902842427"/>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8E9FB76E-95B1-40AC-AAE4-BF89581E1408}"/>
              </a:ext>
            </a:extLst>
          </p:cNvPr>
          <p:cNvSpPr>
            <a:spLocks noGrp="1" noChangeArrowheads="1"/>
          </p:cNvSpPr>
          <p:nvPr>
            <p:ph type="dt" sz="half" idx="10"/>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6" name="Rectangle 5">
            <a:extLst>
              <a:ext uri="{FF2B5EF4-FFF2-40B4-BE49-F238E27FC236}">
                <a16:creationId xmlns:a16="http://schemas.microsoft.com/office/drawing/2014/main" id="{90E3CF5C-D615-4F06-96FB-AEC8E4D2F4F9}"/>
              </a:ext>
            </a:extLst>
          </p:cNvPr>
          <p:cNvSpPr>
            <a:spLocks noGrp="1" noChangeArrowheads="1"/>
          </p:cNvSpPr>
          <p:nvPr>
            <p:ph type="ftr" sz="quarter" idx="11"/>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7" name="Rectangle 6">
            <a:extLst>
              <a:ext uri="{FF2B5EF4-FFF2-40B4-BE49-F238E27FC236}">
                <a16:creationId xmlns:a16="http://schemas.microsoft.com/office/drawing/2014/main" id="{40433F0A-D226-4AEC-9EB1-A2873DE9E254}"/>
              </a:ext>
            </a:extLst>
          </p:cNvPr>
          <p:cNvSpPr>
            <a:spLocks noGrp="1" noChangeArrowheads="1"/>
          </p:cNvSpPr>
          <p:nvPr>
            <p:ph type="sldNum" sz="quarter" idx="12"/>
          </p:nvPr>
        </p:nvSpPr>
        <p:spPr/>
        <p:txBody>
          <a:bodyPr/>
          <a:lstStyle>
            <a:lvl1pPr>
              <a:defRPr smtClean="0"/>
            </a:lvl1pPr>
          </a:lstStyle>
          <a:p>
            <a:pPr>
              <a:defRPr/>
            </a:pPr>
            <a:fld id="{92C619DB-B2A9-49C8-8268-8D90E474D8EA}" type="slidenum">
              <a:rPr lang="zh-CN" altLang="en-US"/>
              <a:pPr>
                <a:defRPr/>
              </a:pPr>
              <a:t>‹#›</a:t>
            </a:fld>
            <a:endParaRPr lang="zh-CN" altLang="en-US"/>
          </a:p>
        </p:txBody>
      </p:sp>
    </p:spTree>
    <p:extLst>
      <p:ext uri="{BB962C8B-B14F-4D97-AF65-F5344CB8AC3E}">
        <p14:creationId xmlns:p14="http://schemas.microsoft.com/office/powerpoint/2010/main" val="2048407252"/>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1"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1"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2B78FD0D-5E24-4092-8598-D9E57AB3024C}"/>
              </a:ext>
            </a:extLst>
          </p:cNvPr>
          <p:cNvSpPr>
            <a:spLocks noGrp="1" noChangeArrowheads="1"/>
          </p:cNvSpPr>
          <p:nvPr>
            <p:ph type="dt" sz="half" idx="10"/>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8" name="Rectangle 5">
            <a:extLst>
              <a:ext uri="{FF2B5EF4-FFF2-40B4-BE49-F238E27FC236}">
                <a16:creationId xmlns:a16="http://schemas.microsoft.com/office/drawing/2014/main" id="{35237783-6C58-4D62-BC20-53C79549DDFE}"/>
              </a:ext>
            </a:extLst>
          </p:cNvPr>
          <p:cNvSpPr>
            <a:spLocks noGrp="1" noChangeArrowheads="1"/>
          </p:cNvSpPr>
          <p:nvPr>
            <p:ph type="ftr" sz="quarter" idx="11"/>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9" name="Rectangle 6">
            <a:extLst>
              <a:ext uri="{FF2B5EF4-FFF2-40B4-BE49-F238E27FC236}">
                <a16:creationId xmlns:a16="http://schemas.microsoft.com/office/drawing/2014/main" id="{10E968CF-F000-4DD2-8392-521681310966}"/>
              </a:ext>
            </a:extLst>
          </p:cNvPr>
          <p:cNvSpPr>
            <a:spLocks noGrp="1" noChangeArrowheads="1"/>
          </p:cNvSpPr>
          <p:nvPr>
            <p:ph type="sldNum" sz="quarter" idx="12"/>
          </p:nvPr>
        </p:nvSpPr>
        <p:spPr/>
        <p:txBody>
          <a:bodyPr/>
          <a:lstStyle>
            <a:lvl1pPr>
              <a:defRPr smtClean="0"/>
            </a:lvl1pPr>
          </a:lstStyle>
          <a:p>
            <a:pPr>
              <a:defRPr/>
            </a:pPr>
            <a:fld id="{962818CE-7953-4FE0-B227-ED30D55CED2D}" type="slidenum">
              <a:rPr lang="zh-CN" altLang="en-US"/>
              <a:pPr>
                <a:defRPr/>
              </a:pPr>
              <a:t>‹#›</a:t>
            </a:fld>
            <a:endParaRPr lang="zh-CN" altLang="en-US"/>
          </a:p>
        </p:txBody>
      </p:sp>
    </p:spTree>
    <p:extLst>
      <p:ext uri="{BB962C8B-B14F-4D97-AF65-F5344CB8AC3E}">
        <p14:creationId xmlns:p14="http://schemas.microsoft.com/office/powerpoint/2010/main" val="1115618912"/>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F004CA9C-25EB-492B-988F-74BFD5200618}"/>
              </a:ext>
            </a:extLst>
          </p:cNvPr>
          <p:cNvSpPr>
            <a:spLocks noGrp="1" noChangeArrowheads="1"/>
          </p:cNvSpPr>
          <p:nvPr>
            <p:ph type="dt" sz="half" idx="10"/>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4" name="Rectangle 5">
            <a:extLst>
              <a:ext uri="{FF2B5EF4-FFF2-40B4-BE49-F238E27FC236}">
                <a16:creationId xmlns:a16="http://schemas.microsoft.com/office/drawing/2014/main" id="{AB8493EB-7523-49B4-ACAA-907D34AAEC60}"/>
              </a:ext>
            </a:extLst>
          </p:cNvPr>
          <p:cNvSpPr>
            <a:spLocks noGrp="1" noChangeArrowheads="1"/>
          </p:cNvSpPr>
          <p:nvPr>
            <p:ph type="ftr" sz="quarter" idx="11"/>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5" name="Rectangle 6">
            <a:extLst>
              <a:ext uri="{FF2B5EF4-FFF2-40B4-BE49-F238E27FC236}">
                <a16:creationId xmlns:a16="http://schemas.microsoft.com/office/drawing/2014/main" id="{B48273EA-9866-4DDD-9785-AA3626C853FD}"/>
              </a:ext>
            </a:extLst>
          </p:cNvPr>
          <p:cNvSpPr>
            <a:spLocks noGrp="1" noChangeArrowheads="1"/>
          </p:cNvSpPr>
          <p:nvPr>
            <p:ph type="sldNum" sz="quarter" idx="12"/>
          </p:nvPr>
        </p:nvSpPr>
        <p:spPr/>
        <p:txBody>
          <a:bodyPr/>
          <a:lstStyle>
            <a:lvl1pPr>
              <a:defRPr smtClean="0"/>
            </a:lvl1pPr>
          </a:lstStyle>
          <a:p>
            <a:pPr>
              <a:defRPr/>
            </a:pPr>
            <a:fld id="{C9395359-13FA-4ECE-8626-D183B3B1D6D3}" type="slidenum">
              <a:rPr lang="zh-CN" altLang="en-US"/>
              <a:pPr>
                <a:defRPr/>
              </a:pPr>
              <a:t>‹#›</a:t>
            </a:fld>
            <a:endParaRPr lang="zh-CN" altLang="en-US"/>
          </a:p>
        </p:txBody>
      </p:sp>
    </p:spTree>
    <p:extLst>
      <p:ext uri="{BB962C8B-B14F-4D97-AF65-F5344CB8AC3E}">
        <p14:creationId xmlns:p14="http://schemas.microsoft.com/office/powerpoint/2010/main" val="3063081567"/>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6733" y="273051"/>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3FC7307A-B519-451F-96A4-89ED98BE3D9D}"/>
              </a:ext>
            </a:extLst>
          </p:cNvPr>
          <p:cNvSpPr>
            <a:spLocks noGrp="1" noChangeArrowheads="1"/>
          </p:cNvSpPr>
          <p:nvPr>
            <p:ph type="dt" sz="half" idx="10"/>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6" name="Rectangle 5">
            <a:extLst>
              <a:ext uri="{FF2B5EF4-FFF2-40B4-BE49-F238E27FC236}">
                <a16:creationId xmlns:a16="http://schemas.microsoft.com/office/drawing/2014/main" id="{D48640A9-BE74-43BC-9735-02C5C2D2CB9C}"/>
              </a:ext>
            </a:extLst>
          </p:cNvPr>
          <p:cNvSpPr>
            <a:spLocks noGrp="1" noChangeArrowheads="1"/>
          </p:cNvSpPr>
          <p:nvPr>
            <p:ph type="ftr" sz="quarter" idx="11"/>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7" name="Rectangle 6">
            <a:extLst>
              <a:ext uri="{FF2B5EF4-FFF2-40B4-BE49-F238E27FC236}">
                <a16:creationId xmlns:a16="http://schemas.microsoft.com/office/drawing/2014/main" id="{FA452BFB-613A-45D0-8EE4-AC6C81D05766}"/>
              </a:ext>
            </a:extLst>
          </p:cNvPr>
          <p:cNvSpPr>
            <a:spLocks noGrp="1" noChangeArrowheads="1"/>
          </p:cNvSpPr>
          <p:nvPr>
            <p:ph type="sldNum" sz="quarter" idx="12"/>
          </p:nvPr>
        </p:nvSpPr>
        <p:spPr/>
        <p:txBody>
          <a:bodyPr/>
          <a:lstStyle>
            <a:lvl1pPr>
              <a:defRPr smtClean="0"/>
            </a:lvl1pPr>
          </a:lstStyle>
          <a:p>
            <a:pPr>
              <a:defRPr/>
            </a:pPr>
            <a:fld id="{C744C663-DFCC-418C-ACA8-EBAA4DAB5D14}" type="slidenum">
              <a:rPr lang="zh-CN" altLang="en-US"/>
              <a:pPr>
                <a:defRPr/>
              </a:pPr>
              <a:t>‹#›</a:t>
            </a:fld>
            <a:endParaRPr lang="zh-CN" altLang="en-US"/>
          </a:p>
        </p:txBody>
      </p:sp>
    </p:spTree>
    <p:extLst>
      <p:ext uri="{BB962C8B-B14F-4D97-AF65-F5344CB8AC3E}">
        <p14:creationId xmlns:p14="http://schemas.microsoft.com/office/powerpoint/2010/main" val="1216013473"/>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a16="http://schemas.microsoft.com/office/drawing/2014/main" id="{F5D07583-CD38-44CB-B89A-67D108DFD30B}"/>
              </a:ext>
            </a:extLst>
          </p:cNvPr>
          <p:cNvSpPr>
            <a:spLocks noGrp="1"/>
          </p:cNvSpPr>
          <p:nvPr>
            <p:ph type="dt" sz="half" idx="10"/>
          </p:nvPr>
        </p:nvSpPr>
        <p:spPr/>
        <p:txBody>
          <a:bodyPr/>
          <a:lstStyle>
            <a:lvl1pPr>
              <a:defRPr/>
            </a:lvl1pPr>
          </a:lstStyle>
          <a:p>
            <a:pPr>
              <a:defRPr/>
            </a:pPr>
            <a:fld id="{7E8D63AD-6DF5-426D-A527-183F2A01D437}"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343174B6-A03C-4F64-AC09-95179CFC41EC}"/>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1DB008B-DDB6-4204-9C87-A65C1760A061}"/>
              </a:ext>
            </a:extLst>
          </p:cNvPr>
          <p:cNvSpPr>
            <a:spLocks noGrp="1"/>
          </p:cNvSpPr>
          <p:nvPr>
            <p:ph type="sldNum" sz="quarter" idx="12"/>
          </p:nvPr>
        </p:nvSpPr>
        <p:spPr/>
        <p:txBody>
          <a:bodyPr/>
          <a:lstStyle>
            <a:lvl1pPr>
              <a:defRPr smtClean="0"/>
            </a:lvl1pPr>
          </a:lstStyle>
          <a:p>
            <a:pPr>
              <a:defRPr/>
            </a:pPr>
            <a:fld id="{3CA91FF0-3605-4DD9-BEA3-AD6509316BED}" type="slidenum">
              <a:rPr lang="zh-CN" altLang="en-US"/>
              <a:pPr>
                <a:defRPr/>
              </a:pPr>
              <a:t>‹#›</a:t>
            </a:fld>
            <a:endParaRPr lang="zh-CN" altLang="en-US"/>
          </a:p>
        </p:txBody>
      </p:sp>
    </p:spTree>
    <p:extLst>
      <p:ext uri="{BB962C8B-B14F-4D97-AF65-F5344CB8AC3E}">
        <p14:creationId xmlns:p14="http://schemas.microsoft.com/office/powerpoint/2010/main" val="137257897"/>
      </p:ext>
    </p:extLst>
  </p:cSld>
  <p:clrMapOvr>
    <a:masterClrMapping/>
  </p:clrMapOvr>
  <p:transition spd="slow" advClick="0" advTm="300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1"/>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9"/>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80F0E5AC-9B34-4402-BBD8-87FD89E14004}"/>
              </a:ext>
            </a:extLst>
          </p:cNvPr>
          <p:cNvSpPr>
            <a:spLocks noGrp="1" noChangeArrowheads="1"/>
          </p:cNvSpPr>
          <p:nvPr>
            <p:ph type="dt" sz="half" idx="10"/>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6" name="Rectangle 5">
            <a:extLst>
              <a:ext uri="{FF2B5EF4-FFF2-40B4-BE49-F238E27FC236}">
                <a16:creationId xmlns:a16="http://schemas.microsoft.com/office/drawing/2014/main" id="{6F44D4E0-8D42-40B7-925C-E9731149D5A5}"/>
              </a:ext>
            </a:extLst>
          </p:cNvPr>
          <p:cNvSpPr>
            <a:spLocks noGrp="1" noChangeArrowheads="1"/>
          </p:cNvSpPr>
          <p:nvPr>
            <p:ph type="ftr" sz="quarter" idx="11"/>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7" name="Rectangle 6">
            <a:extLst>
              <a:ext uri="{FF2B5EF4-FFF2-40B4-BE49-F238E27FC236}">
                <a16:creationId xmlns:a16="http://schemas.microsoft.com/office/drawing/2014/main" id="{F6066E6A-C1DC-4F9B-ACDD-18C5EFC2BC41}"/>
              </a:ext>
            </a:extLst>
          </p:cNvPr>
          <p:cNvSpPr>
            <a:spLocks noGrp="1" noChangeArrowheads="1"/>
          </p:cNvSpPr>
          <p:nvPr>
            <p:ph type="sldNum" sz="quarter" idx="12"/>
          </p:nvPr>
        </p:nvSpPr>
        <p:spPr/>
        <p:txBody>
          <a:bodyPr/>
          <a:lstStyle>
            <a:lvl1pPr>
              <a:defRPr smtClean="0"/>
            </a:lvl1pPr>
          </a:lstStyle>
          <a:p>
            <a:pPr>
              <a:defRPr/>
            </a:pPr>
            <a:fld id="{0C0F568F-0815-43C0-90A5-91ABC6595767}" type="slidenum">
              <a:rPr lang="zh-CN" altLang="en-US"/>
              <a:pPr>
                <a:defRPr/>
              </a:pPr>
              <a:t>‹#›</a:t>
            </a:fld>
            <a:endParaRPr lang="zh-CN" altLang="en-US"/>
          </a:p>
        </p:txBody>
      </p:sp>
    </p:spTree>
    <p:extLst>
      <p:ext uri="{BB962C8B-B14F-4D97-AF65-F5344CB8AC3E}">
        <p14:creationId xmlns:p14="http://schemas.microsoft.com/office/powerpoint/2010/main" val="3910448574"/>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874B28BA-667F-4D1C-B334-86BB77CD12D9}"/>
              </a:ext>
            </a:extLst>
          </p:cNvPr>
          <p:cNvSpPr>
            <a:spLocks noGrp="1" noChangeArrowheads="1"/>
          </p:cNvSpPr>
          <p:nvPr>
            <p:ph type="dt" sz="half" idx="10"/>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5" name="Rectangle 5">
            <a:extLst>
              <a:ext uri="{FF2B5EF4-FFF2-40B4-BE49-F238E27FC236}">
                <a16:creationId xmlns:a16="http://schemas.microsoft.com/office/drawing/2014/main" id="{2C345F6E-0AB8-44E7-B017-ADEBD09F7AFF}"/>
              </a:ext>
            </a:extLst>
          </p:cNvPr>
          <p:cNvSpPr>
            <a:spLocks noGrp="1" noChangeArrowheads="1"/>
          </p:cNvSpPr>
          <p:nvPr>
            <p:ph type="ftr" sz="quarter" idx="11"/>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6" name="Rectangle 6">
            <a:extLst>
              <a:ext uri="{FF2B5EF4-FFF2-40B4-BE49-F238E27FC236}">
                <a16:creationId xmlns:a16="http://schemas.microsoft.com/office/drawing/2014/main" id="{9ACC0595-717D-4D1E-82F1-85606B025DB3}"/>
              </a:ext>
            </a:extLst>
          </p:cNvPr>
          <p:cNvSpPr>
            <a:spLocks noGrp="1" noChangeArrowheads="1"/>
          </p:cNvSpPr>
          <p:nvPr>
            <p:ph type="sldNum" sz="quarter" idx="12"/>
          </p:nvPr>
        </p:nvSpPr>
        <p:spPr/>
        <p:txBody>
          <a:bodyPr/>
          <a:lstStyle>
            <a:lvl1pPr>
              <a:defRPr smtClean="0"/>
            </a:lvl1pPr>
          </a:lstStyle>
          <a:p>
            <a:pPr>
              <a:defRPr/>
            </a:pPr>
            <a:fld id="{5EC9D875-AB23-48AE-A210-4DCCEC0C8B9E}" type="slidenum">
              <a:rPr lang="zh-CN" altLang="en-US"/>
              <a:pPr>
                <a:defRPr/>
              </a:pPr>
              <a:t>‹#›</a:t>
            </a:fld>
            <a:endParaRPr lang="zh-CN" altLang="en-US"/>
          </a:p>
        </p:txBody>
      </p:sp>
    </p:spTree>
    <p:extLst>
      <p:ext uri="{BB962C8B-B14F-4D97-AF65-F5344CB8AC3E}">
        <p14:creationId xmlns:p14="http://schemas.microsoft.com/office/powerpoint/2010/main" val="137437547"/>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52C7D399-90DC-40DF-ABA7-1201C71805CF}"/>
              </a:ext>
            </a:extLst>
          </p:cNvPr>
          <p:cNvSpPr>
            <a:spLocks noGrp="1" noChangeArrowheads="1"/>
          </p:cNvSpPr>
          <p:nvPr>
            <p:ph type="dt" sz="half" idx="10"/>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5" name="Rectangle 5">
            <a:extLst>
              <a:ext uri="{FF2B5EF4-FFF2-40B4-BE49-F238E27FC236}">
                <a16:creationId xmlns:a16="http://schemas.microsoft.com/office/drawing/2014/main" id="{FA27F5C7-7D0A-49AA-A4E1-4C57F5624AEB}"/>
              </a:ext>
            </a:extLst>
          </p:cNvPr>
          <p:cNvSpPr>
            <a:spLocks noGrp="1" noChangeArrowheads="1"/>
          </p:cNvSpPr>
          <p:nvPr>
            <p:ph type="ftr" sz="quarter" idx="11"/>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6" name="Rectangle 6">
            <a:extLst>
              <a:ext uri="{FF2B5EF4-FFF2-40B4-BE49-F238E27FC236}">
                <a16:creationId xmlns:a16="http://schemas.microsoft.com/office/drawing/2014/main" id="{C67984F5-49DF-4DD2-A56A-1DCC494B45F3}"/>
              </a:ext>
            </a:extLst>
          </p:cNvPr>
          <p:cNvSpPr>
            <a:spLocks noGrp="1" noChangeArrowheads="1"/>
          </p:cNvSpPr>
          <p:nvPr>
            <p:ph type="sldNum" sz="quarter" idx="12"/>
          </p:nvPr>
        </p:nvSpPr>
        <p:spPr/>
        <p:txBody>
          <a:bodyPr/>
          <a:lstStyle>
            <a:lvl1pPr>
              <a:defRPr smtClean="0"/>
            </a:lvl1pPr>
          </a:lstStyle>
          <a:p>
            <a:pPr>
              <a:defRPr/>
            </a:pPr>
            <a:fld id="{B1F99CD2-A141-4BE3-9257-A74CFD7FB236}" type="slidenum">
              <a:rPr lang="zh-CN" altLang="en-US"/>
              <a:pPr>
                <a:defRPr/>
              </a:pPr>
              <a:t>‹#›</a:t>
            </a:fld>
            <a:endParaRPr lang="zh-CN" altLang="en-US"/>
          </a:p>
        </p:txBody>
      </p:sp>
    </p:spTree>
    <p:extLst>
      <p:ext uri="{BB962C8B-B14F-4D97-AF65-F5344CB8AC3E}">
        <p14:creationId xmlns:p14="http://schemas.microsoft.com/office/powerpoint/2010/main" val="676293631"/>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noProof="1"/>
              <a:t>单击此处编辑母版标题样式</a:t>
            </a:r>
          </a:p>
        </p:txBody>
      </p:sp>
      <p:sp>
        <p:nvSpPr>
          <p:cNvPr id="3" name="图表占位符 2"/>
          <p:cNvSpPr>
            <a:spLocks noGrp="1"/>
          </p:cNvSpPr>
          <p:nvPr>
            <p:ph type="chart" idx="1"/>
          </p:nvPr>
        </p:nvSpPr>
        <p:spPr>
          <a:xfrm>
            <a:off x="609600" y="1600201"/>
            <a:ext cx="10972800" cy="4525963"/>
          </a:xfrm>
        </p:spPr>
        <p:txBody>
          <a:bodyPr/>
          <a:lstStyle/>
          <a:p>
            <a:pPr lvl="0"/>
            <a:endParaRPr lang="zh-CN" altLang="en-US" noProof="0"/>
          </a:p>
        </p:txBody>
      </p:sp>
      <p:sp>
        <p:nvSpPr>
          <p:cNvPr id="4" name="Rectangle 4">
            <a:extLst>
              <a:ext uri="{FF2B5EF4-FFF2-40B4-BE49-F238E27FC236}">
                <a16:creationId xmlns:a16="http://schemas.microsoft.com/office/drawing/2014/main" id="{4EDEC7C3-2D0F-4080-97EF-B35D0FB71E97}"/>
              </a:ext>
            </a:extLst>
          </p:cNvPr>
          <p:cNvSpPr>
            <a:spLocks noGrp="1" noChangeArrowheads="1"/>
          </p:cNvSpPr>
          <p:nvPr>
            <p:ph type="dt" sz="half" idx="10"/>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5" name="Rectangle 5">
            <a:extLst>
              <a:ext uri="{FF2B5EF4-FFF2-40B4-BE49-F238E27FC236}">
                <a16:creationId xmlns:a16="http://schemas.microsoft.com/office/drawing/2014/main" id="{E35D6194-1A03-42E4-BB5F-FB3F41235030}"/>
              </a:ext>
            </a:extLst>
          </p:cNvPr>
          <p:cNvSpPr>
            <a:spLocks noGrp="1" noChangeArrowheads="1"/>
          </p:cNvSpPr>
          <p:nvPr>
            <p:ph type="ftr" sz="quarter" idx="11"/>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6" name="Rectangle 6">
            <a:extLst>
              <a:ext uri="{FF2B5EF4-FFF2-40B4-BE49-F238E27FC236}">
                <a16:creationId xmlns:a16="http://schemas.microsoft.com/office/drawing/2014/main" id="{E77BEBC9-FEAD-4857-8940-B16A2757E6C5}"/>
              </a:ext>
            </a:extLst>
          </p:cNvPr>
          <p:cNvSpPr>
            <a:spLocks noGrp="1" noChangeArrowheads="1"/>
          </p:cNvSpPr>
          <p:nvPr>
            <p:ph type="sldNum" sz="quarter" idx="12"/>
          </p:nvPr>
        </p:nvSpPr>
        <p:spPr/>
        <p:txBody>
          <a:bodyPr/>
          <a:lstStyle>
            <a:lvl1pPr>
              <a:defRPr smtClean="0"/>
            </a:lvl1pPr>
          </a:lstStyle>
          <a:p>
            <a:pPr>
              <a:defRPr/>
            </a:pPr>
            <a:fld id="{D1FF9F8E-1CCC-4545-B819-6148F79BB89B}" type="slidenum">
              <a:rPr lang="zh-CN" altLang="en-US"/>
              <a:pPr>
                <a:defRPr/>
              </a:pPr>
              <a:t>‹#›</a:t>
            </a:fld>
            <a:endParaRPr lang="zh-CN" altLang="en-US"/>
          </a:p>
        </p:txBody>
      </p:sp>
    </p:spTree>
    <p:extLst>
      <p:ext uri="{BB962C8B-B14F-4D97-AF65-F5344CB8AC3E}">
        <p14:creationId xmlns:p14="http://schemas.microsoft.com/office/powerpoint/2010/main" val="3259936970"/>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Rectangle 4">
            <a:extLst>
              <a:ext uri="{FF2B5EF4-FFF2-40B4-BE49-F238E27FC236}">
                <a16:creationId xmlns:a16="http://schemas.microsoft.com/office/drawing/2014/main" id="{6F29C770-14E2-42C7-A1A0-B3129F60CE04}"/>
              </a:ext>
            </a:extLst>
          </p:cNvPr>
          <p:cNvSpPr>
            <a:spLocks noGrp="1" noChangeArrowheads="1"/>
          </p:cNvSpPr>
          <p:nvPr>
            <p:ph type="dt" sz="half" idx="10"/>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4" name="Rectangle 5">
            <a:extLst>
              <a:ext uri="{FF2B5EF4-FFF2-40B4-BE49-F238E27FC236}">
                <a16:creationId xmlns:a16="http://schemas.microsoft.com/office/drawing/2014/main" id="{22985C4D-AE3B-4214-BCF2-DB705F2BBF38}"/>
              </a:ext>
            </a:extLst>
          </p:cNvPr>
          <p:cNvSpPr>
            <a:spLocks noGrp="1" noChangeArrowheads="1"/>
          </p:cNvSpPr>
          <p:nvPr>
            <p:ph type="ftr" sz="quarter" idx="11"/>
          </p:nvPr>
        </p:nvSpPr>
        <p:spPr/>
        <p:txBody>
          <a:bodyPr/>
          <a:lstStyle>
            <a:lvl1pPr eaLnBrk="0" hangingPunct="0">
              <a:spcBef>
                <a:spcPct val="20000"/>
              </a:spcBef>
              <a:buFont typeface="Arial" panose="020B0604020202020204" pitchFamily="34" charset="0"/>
              <a:buChar char="•"/>
              <a:defRPr/>
            </a:lvl1pPr>
          </a:lstStyle>
          <a:p>
            <a:pPr>
              <a:defRPr/>
            </a:pPr>
            <a:endParaRPr lang="en-US" altLang="zh-CN"/>
          </a:p>
        </p:txBody>
      </p:sp>
      <p:sp>
        <p:nvSpPr>
          <p:cNvPr id="5" name="Rectangle 6">
            <a:extLst>
              <a:ext uri="{FF2B5EF4-FFF2-40B4-BE49-F238E27FC236}">
                <a16:creationId xmlns:a16="http://schemas.microsoft.com/office/drawing/2014/main" id="{396FD359-4160-4DDE-9449-F592AD81C05C}"/>
              </a:ext>
            </a:extLst>
          </p:cNvPr>
          <p:cNvSpPr>
            <a:spLocks noGrp="1" noChangeArrowheads="1"/>
          </p:cNvSpPr>
          <p:nvPr>
            <p:ph type="sldNum" sz="quarter" idx="12"/>
          </p:nvPr>
        </p:nvSpPr>
        <p:spPr/>
        <p:txBody>
          <a:bodyPr/>
          <a:lstStyle>
            <a:lvl1pPr>
              <a:defRPr smtClean="0"/>
            </a:lvl1pPr>
          </a:lstStyle>
          <a:p>
            <a:pPr>
              <a:defRPr/>
            </a:pPr>
            <a:fld id="{E3240069-0B8B-46E3-AF46-042E8F9EC13D}" type="slidenum">
              <a:rPr lang="zh-CN" altLang="en-US"/>
              <a:pPr>
                <a:defRPr/>
              </a:pPr>
              <a:t>‹#›</a:t>
            </a:fld>
            <a:endParaRPr lang="zh-CN" altLang="en-US"/>
          </a:p>
        </p:txBody>
      </p:sp>
    </p:spTree>
    <p:extLst>
      <p:ext uri="{BB962C8B-B14F-4D97-AF65-F5344CB8AC3E}">
        <p14:creationId xmlns:p14="http://schemas.microsoft.com/office/powerpoint/2010/main" val="4134230847"/>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3D7CC48F-1044-45B9-8AEA-E561D7723598}"/>
              </a:ext>
            </a:extLst>
          </p:cNvPr>
          <p:cNvSpPr>
            <a:spLocks noGrp="1"/>
          </p:cNvSpPr>
          <p:nvPr>
            <p:ph type="dt" sz="half" idx="10"/>
          </p:nvPr>
        </p:nvSpPr>
        <p:spPr/>
        <p:txBody>
          <a:bodyPr/>
          <a:lstStyle>
            <a:lvl1pPr>
              <a:defRPr/>
            </a:lvl1pPr>
          </a:lstStyle>
          <a:p>
            <a:pPr>
              <a:defRPr/>
            </a:pPr>
            <a:fld id="{FC7916BD-2B59-4B22-88EC-1E4AEB1CD7FA}"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A1E171CA-339B-4DE0-9F0F-A638ED6EBB8A}"/>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D5210E9-22B7-464E-BB32-CAD2EA127FF9}"/>
              </a:ext>
            </a:extLst>
          </p:cNvPr>
          <p:cNvSpPr>
            <a:spLocks noGrp="1"/>
          </p:cNvSpPr>
          <p:nvPr>
            <p:ph type="sldNum" sz="quarter" idx="12"/>
          </p:nvPr>
        </p:nvSpPr>
        <p:spPr/>
        <p:txBody>
          <a:bodyPr/>
          <a:lstStyle>
            <a:lvl1pPr>
              <a:defRPr smtClean="0"/>
            </a:lvl1pPr>
          </a:lstStyle>
          <a:p>
            <a:pPr>
              <a:defRPr/>
            </a:pPr>
            <a:fld id="{9C6E74D5-FF0F-49A0-95E9-A36E0EDCD887}" type="slidenum">
              <a:rPr lang="zh-CN" altLang="en-US"/>
              <a:pPr>
                <a:defRPr/>
              </a:pPr>
              <a:t>‹#›</a:t>
            </a:fld>
            <a:endParaRPr lang="zh-CN" altLang="en-US"/>
          </a:p>
        </p:txBody>
      </p:sp>
    </p:spTree>
    <p:extLst>
      <p:ext uri="{BB962C8B-B14F-4D97-AF65-F5344CB8AC3E}">
        <p14:creationId xmlns:p14="http://schemas.microsoft.com/office/powerpoint/2010/main" val="720473306"/>
      </p:ext>
    </p:extLst>
  </p:cSld>
  <p:clrMapOvr>
    <a:masterClrMapping/>
  </p:clrMapOvr>
  <p:transition spd="slow" advClick="0" advTm="300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a16="http://schemas.microsoft.com/office/drawing/2014/main" id="{FF7ABFA3-29CE-4053-AC52-5CCCC3BD1DE3}"/>
              </a:ext>
            </a:extLst>
          </p:cNvPr>
          <p:cNvSpPr>
            <a:spLocks noGrp="1"/>
          </p:cNvSpPr>
          <p:nvPr>
            <p:ph type="dt" sz="half" idx="10"/>
          </p:nvPr>
        </p:nvSpPr>
        <p:spPr/>
        <p:txBody>
          <a:bodyPr/>
          <a:lstStyle>
            <a:lvl1pPr>
              <a:defRPr/>
            </a:lvl1pPr>
          </a:lstStyle>
          <a:p>
            <a:pPr>
              <a:defRPr/>
            </a:pPr>
            <a:fld id="{5580E557-09C4-43CE-8F7C-4EFC569C4BB4}"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E08B3EC6-3379-40E8-BB6B-0E2B43A559D9}"/>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6AB862B-A239-497B-91C7-F77007BA06A6}"/>
              </a:ext>
            </a:extLst>
          </p:cNvPr>
          <p:cNvSpPr>
            <a:spLocks noGrp="1"/>
          </p:cNvSpPr>
          <p:nvPr>
            <p:ph type="sldNum" sz="quarter" idx="12"/>
          </p:nvPr>
        </p:nvSpPr>
        <p:spPr/>
        <p:txBody>
          <a:bodyPr/>
          <a:lstStyle>
            <a:lvl1pPr>
              <a:defRPr smtClean="0"/>
            </a:lvl1pPr>
          </a:lstStyle>
          <a:p>
            <a:pPr>
              <a:defRPr/>
            </a:pPr>
            <a:fld id="{35A06291-7A9D-4878-AACA-AFFB81A0B561}" type="slidenum">
              <a:rPr lang="zh-CN" altLang="en-US"/>
              <a:pPr>
                <a:defRPr/>
              </a:pPr>
              <a:t>‹#›</a:t>
            </a:fld>
            <a:endParaRPr lang="zh-CN" altLang="en-US"/>
          </a:p>
        </p:txBody>
      </p:sp>
    </p:spTree>
    <p:extLst>
      <p:ext uri="{BB962C8B-B14F-4D97-AF65-F5344CB8AC3E}">
        <p14:creationId xmlns:p14="http://schemas.microsoft.com/office/powerpoint/2010/main" val="3392801925"/>
      </p:ext>
    </p:extLst>
  </p:cSld>
  <p:clrMapOvr>
    <a:masterClrMapping/>
  </p:clrMapOvr>
  <p:transition spd="slow" advClick="0" advTm="3000"/>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B0C0270A-D3B6-4BD0-898D-1136F5277422}"/>
              </a:ext>
            </a:extLst>
          </p:cNvPr>
          <p:cNvSpPr>
            <a:spLocks noGrp="1"/>
          </p:cNvSpPr>
          <p:nvPr>
            <p:ph type="dt" sz="half" idx="10"/>
          </p:nvPr>
        </p:nvSpPr>
        <p:spPr/>
        <p:txBody>
          <a:bodyPr/>
          <a:lstStyle>
            <a:lvl1pPr>
              <a:defRPr/>
            </a:lvl1pPr>
          </a:lstStyle>
          <a:p>
            <a:pPr>
              <a:defRPr/>
            </a:pPr>
            <a:fld id="{F044E661-BEE4-498D-811B-915935BC047A}"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55FC9981-54C5-416C-A4D0-84D220B5DD4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CACE9E0-E5C6-4E7A-8092-3C883B7121D1}"/>
              </a:ext>
            </a:extLst>
          </p:cNvPr>
          <p:cNvSpPr>
            <a:spLocks noGrp="1"/>
          </p:cNvSpPr>
          <p:nvPr>
            <p:ph type="sldNum" sz="quarter" idx="12"/>
          </p:nvPr>
        </p:nvSpPr>
        <p:spPr/>
        <p:txBody>
          <a:bodyPr/>
          <a:lstStyle>
            <a:lvl1pPr>
              <a:defRPr smtClean="0"/>
            </a:lvl1pPr>
          </a:lstStyle>
          <a:p>
            <a:pPr>
              <a:defRPr/>
            </a:pPr>
            <a:fld id="{F5C7153C-0B00-4F5D-9ACF-9E0F4BB29E2A}" type="slidenum">
              <a:rPr lang="zh-CN" altLang="en-US"/>
              <a:pPr>
                <a:defRPr/>
              </a:pPr>
              <a:t>‹#›</a:t>
            </a:fld>
            <a:endParaRPr lang="zh-CN" altLang="en-US"/>
          </a:p>
        </p:txBody>
      </p:sp>
    </p:spTree>
    <p:extLst>
      <p:ext uri="{BB962C8B-B14F-4D97-AF65-F5344CB8AC3E}">
        <p14:creationId xmlns:p14="http://schemas.microsoft.com/office/powerpoint/2010/main" val="1599998542"/>
      </p:ext>
    </p:extLst>
  </p:cSld>
  <p:clrMapOvr>
    <a:masterClrMapping/>
  </p:clrMapOvr>
  <p:transition spd="slow" advClick="0" advTm="300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日期占位符 3">
            <a:extLst>
              <a:ext uri="{FF2B5EF4-FFF2-40B4-BE49-F238E27FC236}">
                <a16:creationId xmlns:a16="http://schemas.microsoft.com/office/drawing/2014/main" id="{A66B7EA0-09C0-4B87-AA4C-A997AE285991}"/>
              </a:ext>
            </a:extLst>
          </p:cNvPr>
          <p:cNvSpPr>
            <a:spLocks noGrp="1"/>
          </p:cNvSpPr>
          <p:nvPr>
            <p:ph type="dt" sz="half" idx="10"/>
          </p:nvPr>
        </p:nvSpPr>
        <p:spPr/>
        <p:txBody>
          <a:bodyPr/>
          <a:lstStyle>
            <a:lvl1pPr>
              <a:defRPr/>
            </a:lvl1pPr>
          </a:lstStyle>
          <a:p>
            <a:pPr>
              <a:defRPr/>
            </a:pPr>
            <a:fld id="{F78D4E21-76CE-4414-B2D6-CD41277F15DB}" type="datetimeFigureOut">
              <a:rPr lang="zh-CN" altLang="en-US"/>
              <a:pPr>
                <a:defRPr/>
              </a:pPr>
              <a:t>2020/4/3</a:t>
            </a:fld>
            <a:endParaRPr lang="zh-CN" altLang="en-US"/>
          </a:p>
        </p:txBody>
      </p:sp>
      <p:sp>
        <p:nvSpPr>
          <p:cNvPr id="6" name="页脚占位符 4">
            <a:extLst>
              <a:ext uri="{FF2B5EF4-FFF2-40B4-BE49-F238E27FC236}">
                <a16:creationId xmlns:a16="http://schemas.microsoft.com/office/drawing/2014/main" id="{FAEC18B5-4AAD-4BD3-852F-B40E221C9E5E}"/>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49E3F3A-5ED8-44ED-B017-FC4E996925D2}"/>
              </a:ext>
            </a:extLst>
          </p:cNvPr>
          <p:cNvSpPr>
            <a:spLocks noGrp="1"/>
          </p:cNvSpPr>
          <p:nvPr>
            <p:ph type="sldNum" sz="quarter" idx="12"/>
          </p:nvPr>
        </p:nvSpPr>
        <p:spPr/>
        <p:txBody>
          <a:bodyPr/>
          <a:lstStyle>
            <a:lvl1pPr>
              <a:defRPr smtClean="0"/>
            </a:lvl1pPr>
          </a:lstStyle>
          <a:p>
            <a:pPr>
              <a:defRPr/>
            </a:pPr>
            <a:fld id="{FF1727CC-F4AF-4BB0-8497-7A84858158AB}" type="slidenum">
              <a:rPr lang="zh-CN" altLang="en-US"/>
              <a:pPr>
                <a:defRPr/>
              </a:pPr>
              <a:t>‹#›</a:t>
            </a:fld>
            <a:endParaRPr lang="zh-CN" altLang="en-US"/>
          </a:p>
        </p:txBody>
      </p:sp>
    </p:spTree>
    <p:extLst>
      <p:ext uri="{BB962C8B-B14F-4D97-AF65-F5344CB8AC3E}">
        <p14:creationId xmlns:p14="http://schemas.microsoft.com/office/powerpoint/2010/main" val="3622099866"/>
      </p:ext>
    </p:extLst>
  </p:cSld>
  <p:clrMapOvr>
    <a:masterClrMapping/>
  </p:clrMapOvr>
  <p:transition spd="slow" advClick="0" advTm="300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7" name="日期占位符 3">
            <a:extLst>
              <a:ext uri="{FF2B5EF4-FFF2-40B4-BE49-F238E27FC236}">
                <a16:creationId xmlns:a16="http://schemas.microsoft.com/office/drawing/2014/main" id="{B3610EAC-A251-41B0-8D14-99A1A64C29D0}"/>
              </a:ext>
            </a:extLst>
          </p:cNvPr>
          <p:cNvSpPr>
            <a:spLocks noGrp="1"/>
          </p:cNvSpPr>
          <p:nvPr>
            <p:ph type="dt" sz="half" idx="10"/>
          </p:nvPr>
        </p:nvSpPr>
        <p:spPr/>
        <p:txBody>
          <a:bodyPr/>
          <a:lstStyle>
            <a:lvl1pPr>
              <a:defRPr/>
            </a:lvl1pPr>
          </a:lstStyle>
          <a:p>
            <a:pPr>
              <a:defRPr/>
            </a:pPr>
            <a:fld id="{5E1328C7-1126-4615-AB70-CAFAEBCAE022}" type="datetimeFigureOut">
              <a:rPr lang="zh-CN" altLang="en-US"/>
              <a:pPr>
                <a:defRPr/>
              </a:pPr>
              <a:t>2020/4/3</a:t>
            </a:fld>
            <a:endParaRPr lang="zh-CN" altLang="en-US"/>
          </a:p>
        </p:txBody>
      </p:sp>
      <p:sp>
        <p:nvSpPr>
          <p:cNvPr id="8" name="页脚占位符 4">
            <a:extLst>
              <a:ext uri="{FF2B5EF4-FFF2-40B4-BE49-F238E27FC236}">
                <a16:creationId xmlns:a16="http://schemas.microsoft.com/office/drawing/2014/main" id="{4E2EF9F6-F101-4707-9078-78B3FAC7C922}"/>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278D44F4-94CF-47E4-BF7F-9144648CBD45}"/>
              </a:ext>
            </a:extLst>
          </p:cNvPr>
          <p:cNvSpPr>
            <a:spLocks noGrp="1"/>
          </p:cNvSpPr>
          <p:nvPr>
            <p:ph type="sldNum" sz="quarter" idx="12"/>
          </p:nvPr>
        </p:nvSpPr>
        <p:spPr/>
        <p:txBody>
          <a:bodyPr/>
          <a:lstStyle>
            <a:lvl1pPr>
              <a:defRPr smtClean="0"/>
            </a:lvl1pPr>
          </a:lstStyle>
          <a:p>
            <a:pPr>
              <a:defRPr/>
            </a:pPr>
            <a:fld id="{3D3C851E-9F52-4422-BB26-CD09AA67A915}" type="slidenum">
              <a:rPr lang="zh-CN" altLang="en-US"/>
              <a:pPr>
                <a:defRPr/>
              </a:pPr>
              <a:t>‹#›</a:t>
            </a:fld>
            <a:endParaRPr lang="zh-CN" altLang="en-US"/>
          </a:p>
        </p:txBody>
      </p:sp>
    </p:spTree>
    <p:extLst>
      <p:ext uri="{BB962C8B-B14F-4D97-AF65-F5344CB8AC3E}">
        <p14:creationId xmlns:p14="http://schemas.microsoft.com/office/powerpoint/2010/main" val="164258034"/>
      </p:ext>
    </p:extLst>
  </p:cSld>
  <p:clrMapOvr>
    <a:masterClrMapping/>
  </p:clrMapOvr>
  <p:transition spd="slow" advClick="0" advTm="300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D1C886BD-57A0-4BEB-84F4-0BBA22CD9681}"/>
              </a:ext>
            </a:extLst>
          </p:cNvPr>
          <p:cNvSpPr>
            <a:spLocks noGrp="1"/>
          </p:cNvSpPr>
          <p:nvPr>
            <p:ph type="dt" sz="half" idx="10"/>
          </p:nvPr>
        </p:nvSpPr>
        <p:spPr/>
        <p:txBody>
          <a:bodyPr/>
          <a:lstStyle>
            <a:lvl1pPr>
              <a:defRPr/>
            </a:lvl1pPr>
          </a:lstStyle>
          <a:p>
            <a:pPr>
              <a:defRPr/>
            </a:pPr>
            <a:fld id="{97E93661-1A7C-411D-851E-D33B99465BCD}"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2C938219-B33A-4746-9017-C930D3A56010}"/>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8164FA7-3757-4B8D-BC6A-586022F89719}"/>
              </a:ext>
            </a:extLst>
          </p:cNvPr>
          <p:cNvSpPr>
            <a:spLocks noGrp="1"/>
          </p:cNvSpPr>
          <p:nvPr>
            <p:ph type="sldNum" sz="quarter" idx="12"/>
          </p:nvPr>
        </p:nvSpPr>
        <p:spPr/>
        <p:txBody>
          <a:bodyPr/>
          <a:lstStyle>
            <a:lvl1pPr>
              <a:defRPr smtClean="0"/>
            </a:lvl1pPr>
          </a:lstStyle>
          <a:p>
            <a:pPr>
              <a:defRPr/>
            </a:pPr>
            <a:fld id="{038A84DD-F7ED-4FD9-8FE4-CA2C5C45C5CE}" type="slidenum">
              <a:rPr lang="zh-CN" altLang="en-US"/>
              <a:pPr>
                <a:defRPr/>
              </a:pPr>
              <a:t>‹#›</a:t>
            </a:fld>
            <a:endParaRPr lang="zh-CN" altLang="en-US"/>
          </a:p>
        </p:txBody>
      </p:sp>
    </p:spTree>
    <p:extLst>
      <p:ext uri="{BB962C8B-B14F-4D97-AF65-F5344CB8AC3E}">
        <p14:creationId xmlns:p14="http://schemas.microsoft.com/office/powerpoint/2010/main" val="1879418103"/>
      </p:ext>
    </p:extLst>
  </p:cSld>
  <p:clrMapOvr>
    <a:masterClrMapping/>
  </p:clrMapOvr>
  <p:transition spd="slow" advClick="0" advTm="300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475CF9B4-536C-453B-8F9C-02C37B90EAE1}"/>
              </a:ext>
            </a:extLst>
          </p:cNvPr>
          <p:cNvSpPr>
            <a:spLocks noGrp="1"/>
          </p:cNvSpPr>
          <p:nvPr>
            <p:ph type="dt" sz="half" idx="10"/>
          </p:nvPr>
        </p:nvSpPr>
        <p:spPr/>
        <p:txBody>
          <a:bodyPr/>
          <a:lstStyle>
            <a:lvl1pPr>
              <a:defRPr/>
            </a:lvl1pPr>
          </a:lstStyle>
          <a:p>
            <a:pPr>
              <a:defRPr/>
            </a:pPr>
            <a:fld id="{D128FABB-94FE-4F9B-96CA-4B5709D19EB7}" type="datetimeFigureOut">
              <a:rPr lang="zh-CN" altLang="en-US"/>
              <a:pPr>
                <a:defRPr/>
              </a:pPr>
              <a:t>2020/4/3</a:t>
            </a:fld>
            <a:endParaRPr lang="zh-CN" altLang="en-US"/>
          </a:p>
        </p:txBody>
      </p:sp>
      <p:sp>
        <p:nvSpPr>
          <p:cNvPr id="4" name="页脚占位符 4">
            <a:extLst>
              <a:ext uri="{FF2B5EF4-FFF2-40B4-BE49-F238E27FC236}">
                <a16:creationId xmlns:a16="http://schemas.microsoft.com/office/drawing/2014/main" id="{5B862564-FE32-4ABA-9D00-6B87AA0C0FAE}"/>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1B0077DA-57A1-4D00-8B75-0CC87CE3EF98}"/>
              </a:ext>
            </a:extLst>
          </p:cNvPr>
          <p:cNvSpPr>
            <a:spLocks noGrp="1"/>
          </p:cNvSpPr>
          <p:nvPr>
            <p:ph type="sldNum" sz="quarter" idx="12"/>
          </p:nvPr>
        </p:nvSpPr>
        <p:spPr/>
        <p:txBody>
          <a:bodyPr/>
          <a:lstStyle>
            <a:lvl1pPr>
              <a:defRPr smtClean="0"/>
            </a:lvl1pPr>
          </a:lstStyle>
          <a:p>
            <a:pPr>
              <a:defRPr/>
            </a:pPr>
            <a:fld id="{AC692A65-15D5-44F3-851E-899A02EBC380}" type="slidenum">
              <a:rPr lang="zh-CN" altLang="en-US"/>
              <a:pPr>
                <a:defRPr/>
              </a:pPr>
              <a:t>‹#›</a:t>
            </a:fld>
            <a:endParaRPr lang="zh-CN" altLang="en-US"/>
          </a:p>
        </p:txBody>
      </p:sp>
    </p:spTree>
    <p:extLst>
      <p:ext uri="{BB962C8B-B14F-4D97-AF65-F5344CB8AC3E}">
        <p14:creationId xmlns:p14="http://schemas.microsoft.com/office/powerpoint/2010/main" val="1027410134"/>
      </p:ext>
    </p:extLst>
  </p:cSld>
  <p:clrMapOvr>
    <a:masterClrMapping/>
  </p:clrMapOvr>
  <p:transition spd="slow" advClick="0" advTm="300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A8D56044-794B-4450-8342-0721718A67BB}"/>
              </a:ext>
            </a:extLst>
          </p:cNvPr>
          <p:cNvSpPr>
            <a:spLocks noGrp="1"/>
          </p:cNvSpPr>
          <p:nvPr>
            <p:ph type="dt" sz="half" idx="10"/>
          </p:nvPr>
        </p:nvSpPr>
        <p:spPr/>
        <p:txBody>
          <a:bodyPr/>
          <a:lstStyle>
            <a:lvl1pPr>
              <a:defRPr/>
            </a:lvl1pPr>
          </a:lstStyle>
          <a:p>
            <a:pPr>
              <a:defRPr/>
            </a:pPr>
            <a:fld id="{401A3EF3-705D-488E-9159-84CE86EABCEF}" type="datetimeFigureOut">
              <a:rPr lang="zh-CN" altLang="en-US"/>
              <a:pPr>
                <a:defRPr/>
              </a:pPr>
              <a:t>2020/4/3</a:t>
            </a:fld>
            <a:endParaRPr lang="zh-CN" altLang="en-US"/>
          </a:p>
        </p:txBody>
      </p:sp>
      <p:sp>
        <p:nvSpPr>
          <p:cNvPr id="3" name="页脚占位符 4">
            <a:extLst>
              <a:ext uri="{FF2B5EF4-FFF2-40B4-BE49-F238E27FC236}">
                <a16:creationId xmlns:a16="http://schemas.microsoft.com/office/drawing/2014/main" id="{97844006-4A78-408D-A7FD-FEC163E42569}"/>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CD56F649-4B03-4E39-915B-F943DB2C4F63}"/>
              </a:ext>
            </a:extLst>
          </p:cNvPr>
          <p:cNvSpPr>
            <a:spLocks noGrp="1"/>
          </p:cNvSpPr>
          <p:nvPr>
            <p:ph type="sldNum" sz="quarter" idx="12"/>
          </p:nvPr>
        </p:nvSpPr>
        <p:spPr/>
        <p:txBody>
          <a:bodyPr/>
          <a:lstStyle>
            <a:lvl1pPr>
              <a:defRPr smtClean="0"/>
            </a:lvl1pPr>
          </a:lstStyle>
          <a:p>
            <a:pPr>
              <a:defRPr/>
            </a:pPr>
            <a:fld id="{D59415F3-F920-459A-B85D-5F087F6FE5A6}" type="slidenum">
              <a:rPr lang="zh-CN" altLang="en-US"/>
              <a:pPr>
                <a:defRPr/>
              </a:pPr>
              <a:t>‹#›</a:t>
            </a:fld>
            <a:endParaRPr lang="zh-CN" altLang="en-US"/>
          </a:p>
        </p:txBody>
      </p:sp>
    </p:spTree>
    <p:extLst>
      <p:ext uri="{BB962C8B-B14F-4D97-AF65-F5344CB8AC3E}">
        <p14:creationId xmlns:p14="http://schemas.microsoft.com/office/powerpoint/2010/main" val="3453733803"/>
      </p:ext>
    </p:extLst>
  </p:cSld>
  <p:clrMapOvr>
    <a:masterClrMapping/>
  </p:clrMapOvr>
  <p:transition spd="slow" advClick="0" advTm="3000"/>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27ED11A4-A39A-4EBE-AD01-36684E39D08B}"/>
              </a:ext>
            </a:extLst>
          </p:cNvPr>
          <p:cNvSpPr>
            <a:spLocks noGrp="1"/>
          </p:cNvSpPr>
          <p:nvPr>
            <p:ph type="dt" sz="half" idx="10"/>
          </p:nvPr>
        </p:nvSpPr>
        <p:spPr/>
        <p:txBody>
          <a:bodyPr/>
          <a:lstStyle>
            <a:lvl1pPr>
              <a:defRPr/>
            </a:lvl1pPr>
          </a:lstStyle>
          <a:p>
            <a:pPr>
              <a:defRPr/>
            </a:pPr>
            <a:fld id="{19935CE6-2FFC-4B9A-889C-3BA9C90EDF09}" type="datetimeFigureOut">
              <a:rPr lang="zh-CN" altLang="en-US"/>
              <a:pPr>
                <a:defRPr/>
              </a:pPr>
              <a:t>2020/4/3</a:t>
            </a:fld>
            <a:endParaRPr lang="zh-CN" altLang="en-US"/>
          </a:p>
        </p:txBody>
      </p:sp>
      <p:sp>
        <p:nvSpPr>
          <p:cNvPr id="6" name="页脚占位符 4">
            <a:extLst>
              <a:ext uri="{FF2B5EF4-FFF2-40B4-BE49-F238E27FC236}">
                <a16:creationId xmlns:a16="http://schemas.microsoft.com/office/drawing/2014/main" id="{47CE6914-CCE7-47CC-A766-1878456A2582}"/>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B8C097F-1250-4F44-AF65-323D814C5AB8}"/>
              </a:ext>
            </a:extLst>
          </p:cNvPr>
          <p:cNvSpPr>
            <a:spLocks noGrp="1"/>
          </p:cNvSpPr>
          <p:nvPr>
            <p:ph type="sldNum" sz="quarter" idx="12"/>
          </p:nvPr>
        </p:nvSpPr>
        <p:spPr/>
        <p:txBody>
          <a:bodyPr/>
          <a:lstStyle>
            <a:lvl1pPr>
              <a:defRPr smtClean="0"/>
            </a:lvl1pPr>
          </a:lstStyle>
          <a:p>
            <a:pPr>
              <a:defRPr/>
            </a:pPr>
            <a:fld id="{72DDAC02-50B4-42E3-A0B0-8FA2FD75CE60}" type="slidenum">
              <a:rPr lang="zh-CN" altLang="en-US"/>
              <a:pPr>
                <a:defRPr/>
              </a:pPr>
              <a:t>‹#›</a:t>
            </a:fld>
            <a:endParaRPr lang="zh-CN" altLang="en-US"/>
          </a:p>
        </p:txBody>
      </p:sp>
    </p:spTree>
    <p:extLst>
      <p:ext uri="{BB962C8B-B14F-4D97-AF65-F5344CB8AC3E}">
        <p14:creationId xmlns:p14="http://schemas.microsoft.com/office/powerpoint/2010/main" val="2274781384"/>
      </p:ext>
    </p:extLst>
  </p:cSld>
  <p:clrMapOvr>
    <a:masterClrMapping/>
  </p:clrMapOvr>
  <p:transition spd="slow" advClick="0" advTm="3000"/>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6A4C28DD-F291-44FB-B66E-63075EE07337}"/>
              </a:ext>
            </a:extLst>
          </p:cNvPr>
          <p:cNvSpPr>
            <a:spLocks noGrp="1"/>
          </p:cNvSpPr>
          <p:nvPr>
            <p:ph type="dt" sz="half" idx="10"/>
          </p:nvPr>
        </p:nvSpPr>
        <p:spPr/>
        <p:txBody>
          <a:bodyPr/>
          <a:lstStyle>
            <a:lvl1pPr>
              <a:defRPr/>
            </a:lvl1pPr>
          </a:lstStyle>
          <a:p>
            <a:pPr>
              <a:defRPr/>
            </a:pPr>
            <a:fld id="{62A2D30A-6364-4685-B0ED-6EA6FBBB7816}" type="datetimeFigureOut">
              <a:rPr lang="zh-CN" altLang="en-US"/>
              <a:pPr>
                <a:defRPr/>
              </a:pPr>
              <a:t>2020/4/3</a:t>
            </a:fld>
            <a:endParaRPr lang="zh-CN" altLang="en-US"/>
          </a:p>
        </p:txBody>
      </p:sp>
      <p:sp>
        <p:nvSpPr>
          <p:cNvPr id="6" name="页脚占位符 4">
            <a:extLst>
              <a:ext uri="{FF2B5EF4-FFF2-40B4-BE49-F238E27FC236}">
                <a16:creationId xmlns:a16="http://schemas.microsoft.com/office/drawing/2014/main" id="{D08E9D59-B549-4D17-A3E4-C82813E640B8}"/>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D33F36F-6410-4EBB-A213-513A3FE66F64}"/>
              </a:ext>
            </a:extLst>
          </p:cNvPr>
          <p:cNvSpPr>
            <a:spLocks noGrp="1"/>
          </p:cNvSpPr>
          <p:nvPr>
            <p:ph type="sldNum" sz="quarter" idx="12"/>
          </p:nvPr>
        </p:nvSpPr>
        <p:spPr/>
        <p:txBody>
          <a:bodyPr/>
          <a:lstStyle>
            <a:lvl1pPr>
              <a:defRPr smtClean="0"/>
            </a:lvl1pPr>
          </a:lstStyle>
          <a:p>
            <a:pPr>
              <a:defRPr/>
            </a:pPr>
            <a:fld id="{E485CD70-68A0-480F-A545-47BDEDB5C584}" type="slidenum">
              <a:rPr lang="zh-CN" altLang="en-US"/>
              <a:pPr>
                <a:defRPr/>
              </a:pPr>
              <a:t>‹#›</a:t>
            </a:fld>
            <a:endParaRPr lang="zh-CN" altLang="en-US"/>
          </a:p>
        </p:txBody>
      </p:sp>
    </p:spTree>
    <p:extLst>
      <p:ext uri="{BB962C8B-B14F-4D97-AF65-F5344CB8AC3E}">
        <p14:creationId xmlns:p14="http://schemas.microsoft.com/office/powerpoint/2010/main" val="2892367487"/>
      </p:ext>
    </p:extLst>
  </p:cSld>
  <p:clrMapOvr>
    <a:masterClrMapping/>
  </p:clrMapOvr>
  <p:transition spd="slow" advClick="0" advTm="300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a16="http://schemas.microsoft.com/office/drawing/2014/main" id="{2F09BCDA-189C-4F27-81E2-66E6F7FCB5FF}"/>
              </a:ext>
            </a:extLst>
          </p:cNvPr>
          <p:cNvSpPr>
            <a:spLocks noGrp="1"/>
          </p:cNvSpPr>
          <p:nvPr>
            <p:ph type="dt" sz="half" idx="10"/>
          </p:nvPr>
        </p:nvSpPr>
        <p:spPr/>
        <p:txBody>
          <a:bodyPr/>
          <a:lstStyle>
            <a:lvl1pPr>
              <a:defRPr/>
            </a:lvl1pPr>
          </a:lstStyle>
          <a:p>
            <a:pPr>
              <a:defRPr/>
            </a:pPr>
            <a:fld id="{72F5ADE8-1BBB-47C5-A430-DB4692853AE0}"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160DC08D-2F58-4EE9-81CF-5F55BCDB83A7}"/>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98EB727-4A8F-48F6-8FEC-8F3B6CE8DD82}"/>
              </a:ext>
            </a:extLst>
          </p:cNvPr>
          <p:cNvSpPr>
            <a:spLocks noGrp="1"/>
          </p:cNvSpPr>
          <p:nvPr>
            <p:ph type="sldNum" sz="quarter" idx="12"/>
          </p:nvPr>
        </p:nvSpPr>
        <p:spPr/>
        <p:txBody>
          <a:bodyPr/>
          <a:lstStyle>
            <a:lvl1pPr>
              <a:defRPr smtClean="0"/>
            </a:lvl1pPr>
          </a:lstStyle>
          <a:p>
            <a:pPr>
              <a:defRPr/>
            </a:pPr>
            <a:fld id="{003D2012-044E-49FA-A482-950EBFD2B2A2}" type="slidenum">
              <a:rPr lang="zh-CN" altLang="en-US"/>
              <a:pPr>
                <a:defRPr/>
              </a:pPr>
              <a:t>‹#›</a:t>
            </a:fld>
            <a:endParaRPr lang="zh-CN" altLang="en-US"/>
          </a:p>
        </p:txBody>
      </p:sp>
    </p:spTree>
    <p:extLst>
      <p:ext uri="{BB962C8B-B14F-4D97-AF65-F5344CB8AC3E}">
        <p14:creationId xmlns:p14="http://schemas.microsoft.com/office/powerpoint/2010/main" val="570336383"/>
      </p:ext>
    </p:extLst>
  </p:cSld>
  <p:clrMapOvr>
    <a:masterClrMapping/>
  </p:clrMapOvr>
  <p:transition spd="slow" advClick="0" advTm="300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a16="http://schemas.microsoft.com/office/drawing/2014/main" id="{E8172903-E17B-4892-ADC1-012512E8901A}"/>
              </a:ext>
            </a:extLst>
          </p:cNvPr>
          <p:cNvSpPr>
            <a:spLocks noGrp="1"/>
          </p:cNvSpPr>
          <p:nvPr>
            <p:ph type="dt" sz="half" idx="10"/>
          </p:nvPr>
        </p:nvSpPr>
        <p:spPr/>
        <p:txBody>
          <a:bodyPr/>
          <a:lstStyle>
            <a:lvl1pPr>
              <a:defRPr/>
            </a:lvl1pPr>
          </a:lstStyle>
          <a:p>
            <a:pPr>
              <a:defRPr/>
            </a:pPr>
            <a:fld id="{A59CA0AE-4094-4AB2-8959-6F2A0672BA9D}"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6ADFB9C7-47F9-44DB-A6E0-860A39A3FB57}"/>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A6CEB2F-8D07-4B5F-95ED-C4D9E8B9CBF8}"/>
              </a:ext>
            </a:extLst>
          </p:cNvPr>
          <p:cNvSpPr>
            <a:spLocks noGrp="1"/>
          </p:cNvSpPr>
          <p:nvPr>
            <p:ph type="sldNum" sz="quarter" idx="12"/>
          </p:nvPr>
        </p:nvSpPr>
        <p:spPr/>
        <p:txBody>
          <a:bodyPr/>
          <a:lstStyle>
            <a:lvl1pPr>
              <a:defRPr smtClean="0"/>
            </a:lvl1pPr>
          </a:lstStyle>
          <a:p>
            <a:pPr>
              <a:defRPr/>
            </a:pPr>
            <a:fld id="{65D285AA-1AA9-4C18-AF91-A7B2E7BF021A}" type="slidenum">
              <a:rPr lang="zh-CN" altLang="en-US"/>
              <a:pPr>
                <a:defRPr/>
              </a:pPr>
              <a:t>‹#›</a:t>
            </a:fld>
            <a:endParaRPr lang="zh-CN" altLang="en-US"/>
          </a:p>
        </p:txBody>
      </p:sp>
    </p:spTree>
    <p:extLst>
      <p:ext uri="{BB962C8B-B14F-4D97-AF65-F5344CB8AC3E}">
        <p14:creationId xmlns:p14="http://schemas.microsoft.com/office/powerpoint/2010/main" val="3754299235"/>
      </p:ext>
    </p:extLst>
  </p:cSld>
  <p:clrMapOvr>
    <a:masterClrMapping/>
  </p:clrMapOvr>
  <p:transition spd="slow" advClick="0" advTm="300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9C36305A-B596-4DBE-B2D4-52BE0C5F3F42}"/>
              </a:ext>
            </a:extLst>
          </p:cNvPr>
          <p:cNvSpPr>
            <a:spLocks noGrp="1"/>
          </p:cNvSpPr>
          <p:nvPr>
            <p:ph type="dt" sz="half" idx="10"/>
          </p:nvPr>
        </p:nvSpPr>
        <p:spPr/>
        <p:txBody>
          <a:bodyPr/>
          <a:lstStyle>
            <a:lvl1pPr>
              <a:defRPr smtClean="0"/>
            </a:lvl1pPr>
          </a:lstStyle>
          <a:p>
            <a:pPr>
              <a:defRPr/>
            </a:pPr>
            <a:fld id="{3E922AB0-D508-47B0-B4B2-E1E80D6F5441}"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8194DB90-E49B-47B6-93EE-82E74BD9873A}"/>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93DA2533-436D-4AFA-A614-AD108034B7BE}"/>
              </a:ext>
            </a:extLst>
          </p:cNvPr>
          <p:cNvSpPr>
            <a:spLocks noGrp="1"/>
          </p:cNvSpPr>
          <p:nvPr>
            <p:ph type="sldNum" sz="quarter" idx="12"/>
          </p:nvPr>
        </p:nvSpPr>
        <p:spPr/>
        <p:txBody>
          <a:bodyPr/>
          <a:lstStyle>
            <a:lvl1pPr>
              <a:defRPr smtClean="0"/>
            </a:lvl1pPr>
          </a:lstStyle>
          <a:p>
            <a:pPr>
              <a:defRPr/>
            </a:pPr>
            <a:fld id="{AF40908B-F3FD-4976-AA48-E12D3620B0B8}" type="slidenum">
              <a:rPr lang="zh-CN" altLang="en-US"/>
              <a:pPr>
                <a:defRPr/>
              </a:pPr>
              <a:t>‹#›</a:t>
            </a:fld>
            <a:endParaRPr lang="zh-CN" altLang="en-US"/>
          </a:p>
        </p:txBody>
      </p:sp>
    </p:spTree>
    <p:extLst>
      <p:ext uri="{BB962C8B-B14F-4D97-AF65-F5344CB8AC3E}">
        <p14:creationId xmlns:p14="http://schemas.microsoft.com/office/powerpoint/2010/main" val="34324433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1739261C-DB24-4292-9DCB-5C5B16790DDC}"/>
              </a:ext>
            </a:extLst>
          </p:cNvPr>
          <p:cNvSpPr>
            <a:spLocks noGrp="1"/>
          </p:cNvSpPr>
          <p:nvPr>
            <p:ph type="dt" sz="half" idx="10"/>
          </p:nvPr>
        </p:nvSpPr>
        <p:spPr/>
        <p:txBody>
          <a:bodyPr/>
          <a:lstStyle>
            <a:lvl1pPr>
              <a:defRPr smtClean="0"/>
            </a:lvl1pPr>
          </a:lstStyle>
          <a:p>
            <a:pPr>
              <a:defRPr/>
            </a:pPr>
            <a:fld id="{83168F5D-6B95-4A2B-9E55-335A635AF8CA}"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825DDC8A-0A5E-406F-90A9-06EC61C857D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AD70-3F8C-4AB9-B545-2EB392820E05}"/>
              </a:ext>
            </a:extLst>
          </p:cNvPr>
          <p:cNvSpPr>
            <a:spLocks noGrp="1"/>
          </p:cNvSpPr>
          <p:nvPr>
            <p:ph type="sldNum" sz="quarter" idx="12"/>
          </p:nvPr>
        </p:nvSpPr>
        <p:spPr/>
        <p:txBody>
          <a:bodyPr/>
          <a:lstStyle>
            <a:lvl1pPr>
              <a:defRPr smtClean="0"/>
            </a:lvl1pPr>
          </a:lstStyle>
          <a:p>
            <a:pPr>
              <a:defRPr/>
            </a:pPr>
            <a:fld id="{CA3492EF-4F8D-43C1-AC8C-7A21A46430AB}" type="slidenum">
              <a:rPr lang="zh-CN" altLang="en-US"/>
              <a:pPr>
                <a:defRPr/>
              </a:pPr>
              <a:t>‹#›</a:t>
            </a:fld>
            <a:endParaRPr lang="zh-CN" altLang="en-US"/>
          </a:p>
        </p:txBody>
      </p:sp>
    </p:spTree>
    <p:extLst>
      <p:ext uri="{BB962C8B-B14F-4D97-AF65-F5344CB8AC3E}">
        <p14:creationId xmlns:p14="http://schemas.microsoft.com/office/powerpoint/2010/main" val="29575528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05E8A425-CA30-4539-98AD-C10857AC32AF}"/>
              </a:ext>
            </a:extLst>
          </p:cNvPr>
          <p:cNvSpPr>
            <a:spLocks noGrp="1"/>
          </p:cNvSpPr>
          <p:nvPr>
            <p:ph type="dt" sz="half" idx="10"/>
          </p:nvPr>
        </p:nvSpPr>
        <p:spPr/>
        <p:txBody>
          <a:bodyPr/>
          <a:lstStyle>
            <a:lvl1pPr>
              <a:defRPr smtClean="0"/>
            </a:lvl1pPr>
          </a:lstStyle>
          <a:p>
            <a:pPr>
              <a:defRPr/>
            </a:pPr>
            <a:fld id="{647AB247-7B1E-41C3-9DA8-785C2322CA72}"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0CEF20CB-1200-4D0A-894D-9F961A05D5B7}"/>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F829E3-D0D8-48EC-ACDB-7BB9DC4361EB}"/>
              </a:ext>
            </a:extLst>
          </p:cNvPr>
          <p:cNvSpPr>
            <a:spLocks noGrp="1"/>
          </p:cNvSpPr>
          <p:nvPr>
            <p:ph type="sldNum" sz="quarter" idx="12"/>
          </p:nvPr>
        </p:nvSpPr>
        <p:spPr/>
        <p:txBody>
          <a:bodyPr/>
          <a:lstStyle>
            <a:lvl1pPr>
              <a:defRPr smtClean="0"/>
            </a:lvl1pPr>
          </a:lstStyle>
          <a:p>
            <a:pPr>
              <a:defRPr/>
            </a:pPr>
            <a:fld id="{2042DB0F-2E8A-4778-BD22-D1324BC165A5}" type="slidenum">
              <a:rPr lang="zh-CN" altLang="en-US"/>
              <a:pPr>
                <a:defRPr/>
              </a:pPr>
              <a:t>‹#›</a:t>
            </a:fld>
            <a:endParaRPr lang="zh-CN" altLang="en-US"/>
          </a:p>
        </p:txBody>
      </p:sp>
    </p:spTree>
    <p:extLst>
      <p:ext uri="{BB962C8B-B14F-4D97-AF65-F5344CB8AC3E}">
        <p14:creationId xmlns:p14="http://schemas.microsoft.com/office/powerpoint/2010/main" val="32930434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id="{8492316C-4799-4EDC-8382-D62FB660FDB6}"/>
              </a:ext>
            </a:extLst>
          </p:cNvPr>
          <p:cNvSpPr>
            <a:spLocks noGrp="1"/>
          </p:cNvSpPr>
          <p:nvPr>
            <p:ph type="dt" sz="half" idx="10"/>
          </p:nvPr>
        </p:nvSpPr>
        <p:spPr/>
        <p:txBody>
          <a:bodyPr/>
          <a:lstStyle>
            <a:lvl1pPr>
              <a:defRPr smtClean="0"/>
            </a:lvl1pPr>
          </a:lstStyle>
          <a:p>
            <a:pPr>
              <a:defRPr/>
            </a:pPr>
            <a:fld id="{7524D11C-FB5E-479F-9AEF-AF97149265ED}" type="datetimeFigureOut">
              <a:rPr lang="zh-CN" altLang="en-US"/>
              <a:pPr>
                <a:defRPr/>
              </a:pPr>
              <a:t>2020/4/3</a:t>
            </a:fld>
            <a:endParaRPr lang="zh-CN" altLang="en-US"/>
          </a:p>
        </p:txBody>
      </p:sp>
      <p:sp>
        <p:nvSpPr>
          <p:cNvPr id="6" name="页脚占位符 4">
            <a:extLst>
              <a:ext uri="{FF2B5EF4-FFF2-40B4-BE49-F238E27FC236}">
                <a16:creationId xmlns:a16="http://schemas.microsoft.com/office/drawing/2014/main" id="{0E143344-81E0-4615-9FDC-EA2B7E8320D3}"/>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19467628-E8C1-4F36-BB89-42C44BD9A33E}"/>
              </a:ext>
            </a:extLst>
          </p:cNvPr>
          <p:cNvSpPr>
            <a:spLocks noGrp="1"/>
          </p:cNvSpPr>
          <p:nvPr>
            <p:ph type="sldNum" sz="quarter" idx="12"/>
          </p:nvPr>
        </p:nvSpPr>
        <p:spPr/>
        <p:txBody>
          <a:bodyPr/>
          <a:lstStyle>
            <a:lvl1pPr>
              <a:defRPr smtClean="0"/>
            </a:lvl1pPr>
          </a:lstStyle>
          <a:p>
            <a:pPr>
              <a:defRPr/>
            </a:pPr>
            <a:fld id="{3297A7BD-50A9-4347-975D-5E9810A71615}" type="slidenum">
              <a:rPr lang="zh-CN" altLang="en-US"/>
              <a:pPr>
                <a:defRPr/>
              </a:pPr>
              <a:t>‹#›</a:t>
            </a:fld>
            <a:endParaRPr lang="zh-CN" altLang="en-US"/>
          </a:p>
        </p:txBody>
      </p:sp>
    </p:spTree>
    <p:extLst>
      <p:ext uri="{BB962C8B-B14F-4D97-AF65-F5344CB8AC3E}">
        <p14:creationId xmlns:p14="http://schemas.microsoft.com/office/powerpoint/2010/main" val="1278933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日期占位符 3">
            <a:extLst>
              <a:ext uri="{FF2B5EF4-FFF2-40B4-BE49-F238E27FC236}">
                <a16:creationId xmlns:a16="http://schemas.microsoft.com/office/drawing/2014/main" id="{897B162C-F2A9-4C78-940E-841ACA15B602}"/>
              </a:ext>
            </a:extLst>
          </p:cNvPr>
          <p:cNvSpPr>
            <a:spLocks noGrp="1"/>
          </p:cNvSpPr>
          <p:nvPr>
            <p:ph type="dt" sz="half" idx="10"/>
          </p:nvPr>
        </p:nvSpPr>
        <p:spPr/>
        <p:txBody>
          <a:bodyPr/>
          <a:lstStyle>
            <a:lvl1pPr>
              <a:defRPr/>
            </a:lvl1pPr>
          </a:lstStyle>
          <a:p>
            <a:pPr>
              <a:defRPr/>
            </a:pPr>
            <a:fld id="{9F055F76-57B4-4112-BDDB-956AD5381DB0}" type="datetimeFigureOut">
              <a:rPr lang="zh-CN" altLang="en-US"/>
              <a:pPr>
                <a:defRPr/>
              </a:pPr>
              <a:t>2020/4/3</a:t>
            </a:fld>
            <a:endParaRPr lang="zh-CN" altLang="en-US"/>
          </a:p>
        </p:txBody>
      </p:sp>
      <p:sp>
        <p:nvSpPr>
          <p:cNvPr id="6" name="页脚占位符 4">
            <a:extLst>
              <a:ext uri="{FF2B5EF4-FFF2-40B4-BE49-F238E27FC236}">
                <a16:creationId xmlns:a16="http://schemas.microsoft.com/office/drawing/2014/main" id="{3FA9EDE3-A04B-4EEA-92F3-1B484CAFE00A}"/>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7FB0A727-7C28-420E-9788-0E64A2ABB3E6}"/>
              </a:ext>
            </a:extLst>
          </p:cNvPr>
          <p:cNvSpPr>
            <a:spLocks noGrp="1"/>
          </p:cNvSpPr>
          <p:nvPr>
            <p:ph type="sldNum" sz="quarter" idx="12"/>
          </p:nvPr>
        </p:nvSpPr>
        <p:spPr/>
        <p:txBody>
          <a:bodyPr/>
          <a:lstStyle>
            <a:lvl1pPr>
              <a:defRPr smtClean="0"/>
            </a:lvl1pPr>
          </a:lstStyle>
          <a:p>
            <a:pPr>
              <a:defRPr/>
            </a:pPr>
            <a:fld id="{192B75CC-8084-4259-8798-932D7042F6E3}" type="slidenum">
              <a:rPr lang="zh-CN" altLang="en-US"/>
              <a:pPr>
                <a:defRPr/>
              </a:pPr>
              <a:t>‹#›</a:t>
            </a:fld>
            <a:endParaRPr lang="zh-CN" altLang="en-US"/>
          </a:p>
        </p:txBody>
      </p:sp>
    </p:spTree>
    <p:extLst>
      <p:ext uri="{BB962C8B-B14F-4D97-AF65-F5344CB8AC3E}">
        <p14:creationId xmlns:p14="http://schemas.microsoft.com/office/powerpoint/2010/main" val="3710021561"/>
      </p:ext>
    </p:extLst>
  </p:cSld>
  <p:clrMapOvr>
    <a:masterClrMapping/>
  </p:clrMapOvr>
  <p:transition spd="slow" advClick="0" advTm="300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D6A0D512-613A-4D97-B0BE-40ECEB2D933E}"/>
              </a:ext>
            </a:extLst>
          </p:cNvPr>
          <p:cNvSpPr>
            <a:spLocks noGrp="1"/>
          </p:cNvSpPr>
          <p:nvPr>
            <p:ph type="dt" sz="half" idx="10"/>
          </p:nvPr>
        </p:nvSpPr>
        <p:spPr/>
        <p:txBody>
          <a:bodyPr/>
          <a:lstStyle>
            <a:lvl1pPr>
              <a:defRPr smtClean="0"/>
            </a:lvl1pPr>
          </a:lstStyle>
          <a:p>
            <a:pPr>
              <a:defRPr/>
            </a:pPr>
            <a:fld id="{FE80A511-F1C9-4188-85D8-9D912001DC50}" type="datetimeFigureOut">
              <a:rPr lang="zh-CN" altLang="en-US"/>
              <a:pPr>
                <a:defRPr/>
              </a:pPr>
              <a:t>2020/4/3</a:t>
            </a:fld>
            <a:endParaRPr lang="zh-CN" altLang="en-US"/>
          </a:p>
        </p:txBody>
      </p:sp>
      <p:sp>
        <p:nvSpPr>
          <p:cNvPr id="8" name="页脚占位符 4">
            <a:extLst>
              <a:ext uri="{FF2B5EF4-FFF2-40B4-BE49-F238E27FC236}">
                <a16:creationId xmlns:a16="http://schemas.microsoft.com/office/drawing/2014/main" id="{8C3A6346-54E2-4CBF-9FE5-A72E54DDD9E5}"/>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DC460DE3-682E-4279-A1ED-9F10E49F872B}"/>
              </a:ext>
            </a:extLst>
          </p:cNvPr>
          <p:cNvSpPr>
            <a:spLocks noGrp="1"/>
          </p:cNvSpPr>
          <p:nvPr>
            <p:ph type="sldNum" sz="quarter" idx="12"/>
          </p:nvPr>
        </p:nvSpPr>
        <p:spPr/>
        <p:txBody>
          <a:bodyPr/>
          <a:lstStyle>
            <a:lvl1pPr>
              <a:defRPr smtClean="0"/>
            </a:lvl1pPr>
          </a:lstStyle>
          <a:p>
            <a:pPr>
              <a:defRPr/>
            </a:pPr>
            <a:fld id="{1E286127-70E9-4B3B-81DB-F1099754CA3F}" type="slidenum">
              <a:rPr lang="zh-CN" altLang="en-US"/>
              <a:pPr>
                <a:defRPr/>
              </a:pPr>
              <a:t>‹#›</a:t>
            </a:fld>
            <a:endParaRPr lang="zh-CN" altLang="en-US"/>
          </a:p>
        </p:txBody>
      </p:sp>
    </p:spTree>
    <p:extLst>
      <p:ext uri="{BB962C8B-B14F-4D97-AF65-F5344CB8AC3E}">
        <p14:creationId xmlns:p14="http://schemas.microsoft.com/office/powerpoint/2010/main" val="32840723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3EA366A3-FA26-473F-AB4C-06855C0B5271}"/>
              </a:ext>
            </a:extLst>
          </p:cNvPr>
          <p:cNvSpPr>
            <a:spLocks noGrp="1"/>
          </p:cNvSpPr>
          <p:nvPr>
            <p:ph type="dt" sz="half" idx="10"/>
          </p:nvPr>
        </p:nvSpPr>
        <p:spPr/>
        <p:txBody>
          <a:bodyPr/>
          <a:lstStyle>
            <a:lvl1pPr>
              <a:defRPr smtClean="0"/>
            </a:lvl1pPr>
          </a:lstStyle>
          <a:p>
            <a:pPr>
              <a:defRPr/>
            </a:pPr>
            <a:fld id="{0DEB289C-FDA4-4810-91CB-E23ECD90643F}" type="datetimeFigureOut">
              <a:rPr lang="zh-CN" altLang="en-US"/>
              <a:pPr>
                <a:defRPr/>
              </a:pPr>
              <a:t>2020/4/3</a:t>
            </a:fld>
            <a:endParaRPr lang="zh-CN" altLang="en-US"/>
          </a:p>
        </p:txBody>
      </p:sp>
      <p:sp>
        <p:nvSpPr>
          <p:cNvPr id="4" name="页脚占位符 4">
            <a:extLst>
              <a:ext uri="{FF2B5EF4-FFF2-40B4-BE49-F238E27FC236}">
                <a16:creationId xmlns:a16="http://schemas.microsoft.com/office/drawing/2014/main" id="{CE650F27-D800-482A-A401-7F4558A4A1F8}"/>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681B426-5875-4A50-8B27-E1A74B3E0640}"/>
              </a:ext>
            </a:extLst>
          </p:cNvPr>
          <p:cNvSpPr>
            <a:spLocks noGrp="1"/>
          </p:cNvSpPr>
          <p:nvPr>
            <p:ph type="sldNum" sz="quarter" idx="12"/>
          </p:nvPr>
        </p:nvSpPr>
        <p:spPr/>
        <p:txBody>
          <a:bodyPr/>
          <a:lstStyle>
            <a:lvl1pPr>
              <a:defRPr smtClean="0"/>
            </a:lvl1pPr>
          </a:lstStyle>
          <a:p>
            <a:pPr>
              <a:defRPr/>
            </a:pPr>
            <a:fld id="{E08B9F9C-2FDA-41C8-BA01-769BDC42FA08}" type="slidenum">
              <a:rPr lang="zh-CN" altLang="en-US"/>
              <a:pPr>
                <a:defRPr/>
              </a:pPr>
              <a:t>‹#›</a:t>
            </a:fld>
            <a:endParaRPr lang="zh-CN" altLang="en-US"/>
          </a:p>
        </p:txBody>
      </p:sp>
    </p:spTree>
    <p:extLst>
      <p:ext uri="{BB962C8B-B14F-4D97-AF65-F5344CB8AC3E}">
        <p14:creationId xmlns:p14="http://schemas.microsoft.com/office/powerpoint/2010/main" val="20862691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1B99312-6EA0-47F7-93B0-0D3B2D8C1EA3}"/>
              </a:ext>
            </a:extLst>
          </p:cNvPr>
          <p:cNvSpPr>
            <a:spLocks noGrp="1"/>
          </p:cNvSpPr>
          <p:nvPr>
            <p:ph type="dt" sz="half" idx="10"/>
          </p:nvPr>
        </p:nvSpPr>
        <p:spPr/>
        <p:txBody>
          <a:bodyPr/>
          <a:lstStyle>
            <a:lvl1pPr>
              <a:defRPr smtClean="0"/>
            </a:lvl1pPr>
          </a:lstStyle>
          <a:p>
            <a:pPr>
              <a:defRPr/>
            </a:pPr>
            <a:fld id="{F4AC562B-ACEE-42DC-9B95-C77C8E769E38}" type="datetimeFigureOut">
              <a:rPr lang="zh-CN" altLang="en-US"/>
              <a:pPr>
                <a:defRPr/>
              </a:pPr>
              <a:t>2020/4/3</a:t>
            </a:fld>
            <a:endParaRPr lang="zh-CN" altLang="en-US"/>
          </a:p>
        </p:txBody>
      </p:sp>
      <p:sp>
        <p:nvSpPr>
          <p:cNvPr id="3" name="页脚占位符 4">
            <a:extLst>
              <a:ext uri="{FF2B5EF4-FFF2-40B4-BE49-F238E27FC236}">
                <a16:creationId xmlns:a16="http://schemas.microsoft.com/office/drawing/2014/main" id="{05E4EE86-01B8-4A39-8BEB-3FEA51C6D7FB}"/>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C60A5A8D-992B-4F72-BA6A-F2DF8AEAFA37}"/>
              </a:ext>
            </a:extLst>
          </p:cNvPr>
          <p:cNvSpPr>
            <a:spLocks noGrp="1"/>
          </p:cNvSpPr>
          <p:nvPr>
            <p:ph type="sldNum" sz="quarter" idx="12"/>
          </p:nvPr>
        </p:nvSpPr>
        <p:spPr/>
        <p:txBody>
          <a:bodyPr/>
          <a:lstStyle>
            <a:lvl1pPr>
              <a:defRPr smtClean="0"/>
            </a:lvl1pPr>
          </a:lstStyle>
          <a:p>
            <a:pPr>
              <a:defRPr/>
            </a:pPr>
            <a:fld id="{D29EB445-65BA-436E-8CCC-5B7822AB0FDD}" type="slidenum">
              <a:rPr lang="zh-CN" altLang="en-US"/>
              <a:pPr>
                <a:defRPr/>
              </a:pPr>
              <a:t>‹#›</a:t>
            </a:fld>
            <a:endParaRPr lang="zh-CN" altLang="en-US"/>
          </a:p>
        </p:txBody>
      </p:sp>
    </p:spTree>
    <p:extLst>
      <p:ext uri="{BB962C8B-B14F-4D97-AF65-F5344CB8AC3E}">
        <p14:creationId xmlns:p14="http://schemas.microsoft.com/office/powerpoint/2010/main" val="15108684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2CA33E7A-59E9-41A2-8C7C-F4758E0A0262}"/>
              </a:ext>
            </a:extLst>
          </p:cNvPr>
          <p:cNvSpPr>
            <a:spLocks noGrp="1"/>
          </p:cNvSpPr>
          <p:nvPr>
            <p:ph type="dt" sz="half" idx="10"/>
          </p:nvPr>
        </p:nvSpPr>
        <p:spPr/>
        <p:txBody>
          <a:bodyPr/>
          <a:lstStyle>
            <a:lvl1pPr>
              <a:defRPr smtClean="0"/>
            </a:lvl1pPr>
          </a:lstStyle>
          <a:p>
            <a:pPr>
              <a:defRPr/>
            </a:pPr>
            <a:fld id="{42C05ECD-2665-4213-949D-87CE3D9FFC43}" type="datetimeFigureOut">
              <a:rPr lang="zh-CN" altLang="en-US"/>
              <a:pPr>
                <a:defRPr/>
              </a:pPr>
              <a:t>2020/4/3</a:t>
            </a:fld>
            <a:endParaRPr lang="zh-CN" altLang="en-US"/>
          </a:p>
        </p:txBody>
      </p:sp>
      <p:sp>
        <p:nvSpPr>
          <p:cNvPr id="6" name="页脚占位符 4">
            <a:extLst>
              <a:ext uri="{FF2B5EF4-FFF2-40B4-BE49-F238E27FC236}">
                <a16:creationId xmlns:a16="http://schemas.microsoft.com/office/drawing/2014/main" id="{EB1DA7F3-DCA0-4E9F-8F69-DFC1034FBF04}"/>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AFE9515-4734-4AB7-BB48-807553D4649C}"/>
              </a:ext>
            </a:extLst>
          </p:cNvPr>
          <p:cNvSpPr>
            <a:spLocks noGrp="1"/>
          </p:cNvSpPr>
          <p:nvPr>
            <p:ph type="sldNum" sz="quarter" idx="12"/>
          </p:nvPr>
        </p:nvSpPr>
        <p:spPr/>
        <p:txBody>
          <a:bodyPr/>
          <a:lstStyle>
            <a:lvl1pPr>
              <a:defRPr smtClean="0"/>
            </a:lvl1pPr>
          </a:lstStyle>
          <a:p>
            <a:pPr>
              <a:defRPr/>
            </a:pPr>
            <a:fld id="{1A0BF7CA-3BCF-4006-BE7A-F15A88EE867E}" type="slidenum">
              <a:rPr lang="zh-CN" altLang="en-US"/>
              <a:pPr>
                <a:defRPr/>
              </a:pPr>
              <a:t>‹#›</a:t>
            </a:fld>
            <a:endParaRPr lang="zh-CN" altLang="en-US"/>
          </a:p>
        </p:txBody>
      </p:sp>
    </p:spTree>
    <p:extLst>
      <p:ext uri="{BB962C8B-B14F-4D97-AF65-F5344CB8AC3E}">
        <p14:creationId xmlns:p14="http://schemas.microsoft.com/office/powerpoint/2010/main" val="409557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1"/>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59AFDD87-E29E-4602-8E48-49B9BFFCF7B1}"/>
              </a:ext>
            </a:extLst>
          </p:cNvPr>
          <p:cNvSpPr>
            <a:spLocks noGrp="1"/>
          </p:cNvSpPr>
          <p:nvPr>
            <p:ph type="dt" sz="half" idx="10"/>
          </p:nvPr>
        </p:nvSpPr>
        <p:spPr/>
        <p:txBody>
          <a:bodyPr/>
          <a:lstStyle>
            <a:lvl1pPr>
              <a:defRPr smtClean="0"/>
            </a:lvl1pPr>
          </a:lstStyle>
          <a:p>
            <a:pPr>
              <a:defRPr/>
            </a:pPr>
            <a:fld id="{C20A40B9-D525-4832-B837-6025A77CC48D}" type="datetimeFigureOut">
              <a:rPr lang="zh-CN" altLang="en-US"/>
              <a:pPr>
                <a:defRPr/>
              </a:pPr>
              <a:t>2020/4/3</a:t>
            </a:fld>
            <a:endParaRPr lang="zh-CN" altLang="en-US"/>
          </a:p>
        </p:txBody>
      </p:sp>
      <p:sp>
        <p:nvSpPr>
          <p:cNvPr id="6" name="页脚占位符 4">
            <a:extLst>
              <a:ext uri="{FF2B5EF4-FFF2-40B4-BE49-F238E27FC236}">
                <a16:creationId xmlns:a16="http://schemas.microsoft.com/office/drawing/2014/main" id="{54B91D2C-F7F2-4893-B2B7-7FC67CEA6774}"/>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CEDE0DC-D18B-4968-83A0-54EE40B552A1}"/>
              </a:ext>
            </a:extLst>
          </p:cNvPr>
          <p:cNvSpPr>
            <a:spLocks noGrp="1"/>
          </p:cNvSpPr>
          <p:nvPr>
            <p:ph type="sldNum" sz="quarter" idx="12"/>
          </p:nvPr>
        </p:nvSpPr>
        <p:spPr/>
        <p:txBody>
          <a:bodyPr/>
          <a:lstStyle>
            <a:lvl1pPr>
              <a:defRPr smtClean="0"/>
            </a:lvl1pPr>
          </a:lstStyle>
          <a:p>
            <a:pPr>
              <a:defRPr/>
            </a:pPr>
            <a:fld id="{C19962ED-835A-40C8-8036-B03988E418E1}" type="slidenum">
              <a:rPr lang="zh-CN" altLang="en-US"/>
              <a:pPr>
                <a:defRPr/>
              </a:pPr>
              <a:t>‹#›</a:t>
            </a:fld>
            <a:endParaRPr lang="zh-CN" altLang="en-US"/>
          </a:p>
        </p:txBody>
      </p:sp>
    </p:spTree>
    <p:extLst>
      <p:ext uri="{BB962C8B-B14F-4D97-AF65-F5344CB8AC3E}">
        <p14:creationId xmlns:p14="http://schemas.microsoft.com/office/powerpoint/2010/main" val="34313508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1BC18D4B-45A6-4C1E-8927-CE4DE701E826}"/>
              </a:ext>
            </a:extLst>
          </p:cNvPr>
          <p:cNvSpPr>
            <a:spLocks noGrp="1"/>
          </p:cNvSpPr>
          <p:nvPr>
            <p:ph type="dt" sz="half" idx="10"/>
          </p:nvPr>
        </p:nvSpPr>
        <p:spPr/>
        <p:txBody>
          <a:bodyPr/>
          <a:lstStyle>
            <a:lvl1pPr>
              <a:defRPr smtClean="0"/>
            </a:lvl1pPr>
          </a:lstStyle>
          <a:p>
            <a:pPr>
              <a:defRPr/>
            </a:pPr>
            <a:fld id="{ACC1C416-4927-4CAB-AD51-156FD65BD5A5}"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27F36152-E2B1-4AE3-89FA-E638E4D0736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243B1C6-D4D1-4E3F-AE1A-1A1CA552C673}"/>
              </a:ext>
            </a:extLst>
          </p:cNvPr>
          <p:cNvSpPr>
            <a:spLocks noGrp="1"/>
          </p:cNvSpPr>
          <p:nvPr>
            <p:ph type="sldNum" sz="quarter" idx="12"/>
          </p:nvPr>
        </p:nvSpPr>
        <p:spPr/>
        <p:txBody>
          <a:bodyPr/>
          <a:lstStyle>
            <a:lvl1pPr>
              <a:defRPr smtClean="0"/>
            </a:lvl1pPr>
          </a:lstStyle>
          <a:p>
            <a:pPr>
              <a:defRPr/>
            </a:pPr>
            <a:fld id="{A5C63BB5-D142-42FE-AF93-9E6A09801ACE}" type="slidenum">
              <a:rPr lang="zh-CN" altLang="en-US"/>
              <a:pPr>
                <a:defRPr/>
              </a:pPr>
              <a:t>‹#›</a:t>
            </a:fld>
            <a:endParaRPr lang="zh-CN" altLang="en-US"/>
          </a:p>
        </p:txBody>
      </p:sp>
    </p:spTree>
    <p:extLst>
      <p:ext uri="{BB962C8B-B14F-4D97-AF65-F5344CB8AC3E}">
        <p14:creationId xmlns:p14="http://schemas.microsoft.com/office/powerpoint/2010/main" val="39237064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264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63AF7539-578E-4514-B426-B1383FAF586F}"/>
              </a:ext>
            </a:extLst>
          </p:cNvPr>
          <p:cNvSpPr>
            <a:spLocks noGrp="1"/>
          </p:cNvSpPr>
          <p:nvPr>
            <p:ph type="dt" sz="half" idx="10"/>
          </p:nvPr>
        </p:nvSpPr>
        <p:spPr/>
        <p:txBody>
          <a:bodyPr/>
          <a:lstStyle>
            <a:lvl1pPr>
              <a:defRPr smtClean="0"/>
            </a:lvl1pPr>
          </a:lstStyle>
          <a:p>
            <a:pPr>
              <a:defRPr/>
            </a:pPr>
            <a:fld id="{10D63A88-CE35-43EB-83E5-AB0FE29C5DD7}"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50E5DFEF-F491-419C-BC7E-8F7A538CB39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4D834F0-C520-4279-B508-1A8AFA881FDD}"/>
              </a:ext>
            </a:extLst>
          </p:cNvPr>
          <p:cNvSpPr>
            <a:spLocks noGrp="1"/>
          </p:cNvSpPr>
          <p:nvPr>
            <p:ph type="sldNum" sz="quarter" idx="12"/>
          </p:nvPr>
        </p:nvSpPr>
        <p:spPr/>
        <p:txBody>
          <a:bodyPr/>
          <a:lstStyle>
            <a:lvl1pPr>
              <a:defRPr smtClean="0"/>
            </a:lvl1pPr>
          </a:lstStyle>
          <a:p>
            <a:pPr>
              <a:defRPr/>
            </a:pPr>
            <a:fld id="{0839CA3E-30BF-4EEA-87FE-87841C724B28}" type="slidenum">
              <a:rPr lang="zh-CN" altLang="en-US"/>
              <a:pPr>
                <a:defRPr/>
              </a:pPr>
              <a:t>‹#›</a:t>
            </a:fld>
            <a:endParaRPr lang="zh-CN" altLang="en-US"/>
          </a:p>
        </p:txBody>
      </p:sp>
    </p:spTree>
    <p:extLst>
      <p:ext uri="{BB962C8B-B14F-4D97-AF65-F5344CB8AC3E}">
        <p14:creationId xmlns:p14="http://schemas.microsoft.com/office/powerpoint/2010/main" val="11703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B588CA65-21A8-41C1-B14E-3A9E446C735F}"/>
              </a:ext>
            </a:extLst>
          </p:cNvPr>
          <p:cNvSpPr>
            <a:spLocks noGrp="1"/>
          </p:cNvSpPr>
          <p:nvPr>
            <p:ph type="dt" sz="half" idx="10"/>
          </p:nvPr>
        </p:nvSpPr>
        <p:spPr/>
        <p:txBody>
          <a:bodyPr/>
          <a:lstStyle>
            <a:lvl1pPr>
              <a:defRPr smtClean="0"/>
            </a:lvl1pPr>
          </a:lstStyle>
          <a:p>
            <a:pPr>
              <a:defRPr/>
            </a:pPr>
            <a:fld id="{CA9DBF3F-3966-49A5-8258-FE3C90B97C80}" type="datetimeFigureOut">
              <a:rPr lang="zh-CN" altLang="en-US"/>
              <a:pPr>
                <a:defRPr/>
              </a:pPr>
              <a:t>2020/4/3</a:t>
            </a:fld>
            <a:endParaRPr lang="zh-CN" altLang="en-US"/>
          </a:p>
        </p:txBody>
      </p:sp>
      <p:sp>
        <p:nvSpPr>
          <p:cNvPr id="3" name="页脚占位符 4">
            <a:extLst>
              <a:ext uri="{FF2B5EF4-FFF2-40B4-BE49-F238E27FC236}">
                <a16:creationId xmlns:a16="http://schemas.microsoft.com/office/drawing/2014/main" id="{FF6E6EE1-4510-4097-A347-9996D65DE43F}"/>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4A57C0C6-92A5-45C1-9F67-710FE93C1AEA}"/>
              </a:ext>
            </a:extLst>
          </p:cNvPr>
          <p:cNvSpPr>
            <a:spLocks noGrp="1"/>
          </p:cNvSpPr>
          <p:nvPr>
            <p:ph type="sldNum" sz="quarter" idx="12"/>
          </p:nvPr>
        </p:nvSpPr>
        <p:spPr/>
        <p:txBody>
          <a:bodyPr/>
          <a:lstStyle>
            <a:lvl1pPr>
              <a:defRPr smtClean="0"/>
            </a:lvl1pPr>
          </a:lstStyle>
          <a:p>
            <a:pPr>
              <a:defRPr/>
            </a:pPr>
            <a:fld id="{E3A16307-BC27-4AE1-9624-E887C6EA3599}" type="slidenum">
              <a:rPr lang="zh-CN" altLang="en-US"/>
              <a:pPr>
                <a:defRPr/>
              </a:pPr>
              <a:t>‹#›</a:t>
            </a:fld>
            <a:endParaRPr lang="zh-CN" altLang="en-US"/>
          </a:p>
        </p:txBody>
      </p:sp>
    </p:spTree>
    <p:extLst>
      <p:ext uri="{BB962C8B-B14F-4D97-AF65-F5344CB8AC3E}">
        <p14:creationId xmlns:p14="http://schemas.microsoft.com/office/powerpoint/2010/main" val="10861631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9A3A9E00-C9DC-4848-89CC-3C5443905C21}"/>
              </a:ext>
            </a:extLst>
          </p:cNvPr>
          <p:cNvSpPr>
            <a:spLocks noGrp="1"/>
          </p:cNvSpPr>
          <p:nvPr>
            <p:ph type="dt" sz="half" idx="10"/>
          </p:nvPr>
        </p:nvSpPr>
        <p:spPr/>
        <p:txBody>
          <a:bodyPr/>
          <a:lstStyle>
            <a:lvl1pPr>
              <a:defRPr/>
            </a:lvl1pPr>
          </a:lstStyle>
          <a:p>
            <a:pPr>
              <a:defRPr/>
            </a:pPr>
            <a:fld id="{F0F76636-EACF-4951-A6AC-B21B13FEC0C1}"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5BA3870A-2F68-430D-91A5-DD9FA251E419}"/>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3D867A9-C75B-4B4F-9B43-C276A3CF2DA0}"/>
              </a:ext>
            </a:extLst>
          </p:cNvPr>
          <p:cNvSpPr>
            <a:spLocks noGrp="1"/>
          </p:cNvSpPr>
          <p:nvPr>
            <p:ph type="sldNum" sz="quarter" idx="12"/>
          </p:nvPr>
        </p:nvSpPr>
        <p:spPr/>
        <p:txBody>
          <a:bodyPr/>
          <a:lstStyle>
            <a:lvl1pPr>
              <a:defRPr smtClean="0"/>
            </a:lvl1pPr>
          </a:lstStyle>
          <a:p>
            <a:pPr>
              <a:defRPr/>
            </a:pPr>
            <a:fld id="{C71AB445-BD21-441F-B2C9-3AE7AD07A6C8}" type="slidenum">
              <a:rPr lang="zh-CN" altLang="en-US"/>
              <a:pPr>
                <a:defRPr/>
              </a:pPr>
              <a:t>‹#›</a:t>
            </a:fld>
            <a:endParaRPr lang="zh-CN" altLang="en-US"/>
          </a:p>
        </p:txBody>
      </p:sp>
    </p:spTree>
    <p:extLst>
      <p:ext uri="{BB962C8B-B14F-4D97-AF65-F5344CB8AC3E}">
        <p14:creationId xmlns:p14="http://schemas.microsoft.com/office/powerpoint/2010/main" val="1798081303"/>
      </p:ext>
    </p:extLst>
  </p:cSld>
  <p:clrMapOvr>
    <a:masterClrMapping/>
  </p:clrMapOvr>
  <p:transition spd="slow" advClick="0" advTm="300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a16="http://schemas.microsoft.com/office/drawing/2014/main" id="{8A098652-C53E-4C06-9FE9-4C187D4FD900}"/>
              </a:ext>
            </a:extLst>
          </p:cNvPr>
          <p:cNvSpPr>
            <a:spLocks noGrp="1"/>
          </p:cNvSpPr>
          <p:nvPr>
            <p:ph type="dt" sz="half" idx="10"/>
          </p:nvPr>
        </p:nvSpPr>
        <p:spPr/>
        <p:txBody>
          <a:bodyPr/>
          <a:lstStyle>
            <a:lvl1pPr>
              <a:defRPr/>
            </a:lvl1pPr>
          </a:lstStyle>
          <a:p>
            <a:pPr>
              <a:defRPr/>
            </a:pPr>
            <a:fld id="{2FE57FD2-0873-4BEE-A559-721EBE91AF05}"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242EE616-6D8B-479D-8A68-0E5F98E26B6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4BE68FF-6AEB-4CAF-8B30-D162EB097EE1}"/>
              </a:ext>
            </a:extLst>
          </p:cNvPr>
          <p:cNvSpPr>
            <a:spLocks noGrp="1"/>
          </p:cNvSpPr>
          <p:nvPr>
            <p:ph type="sldNum" sz="quarter" idx="12"/>
          </p:nvPr>
        </p:nvSpPr>
        <p:spPr/>
        <p:txBody>
          <a:bodyPr/>
          <a:lstStyle>
            <a:lvl1pPr>
              <a:defRPr smtClean="0"/>
            </a:lvl1pPr>
          </a:lstStyle>
          <a:p>
            <a:pPr>
              <a:defRPr/>
            </a:pPr>
            <a:fld id="{71ECC42B-CB77-480C-92C2-86DB4364B2F1}" type="slidenum">
              <a:rPr lang="zh-CN" altLang="en-US"/>
              <a:pPr>
                <a:defRPr/>
              </a:pPr>
              <a:t>‹#›</a:t>
            </a:fld>
            <a:endParaRPr lang="zh-CN" altLang="en-US"/>
          </a:p>
        </p:txBody>
      </p:sp>
    </p:spTree>
    <p:extLst>
      <p:ext uri="{BB962C8B-B14F-4D97-AF65-F5344CB8AC3E}">
        <p14:creationId xmlns:p14="http://schemas.microsoft.com/office/powerpoint/2010/main" val="2580543390"/>
      </p:ext>
    </p:extLst>
  </p:cSld>
  <p:clrMapOvr>
    <a:masterClrMapping/>
  </p:clrMapOvr>
  <p:transition spd="slow" advClick="0" advTm="300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7" name="日期占位符 3">
            <a:extLst>
              <a:ext uri="{FF2B5EF4-FFF2-40B4-BE49-F238E27FC236}">
                <a16:creationId xmlns:a16="http://schemas.microsoft.com/office/drawing/2014/main" id="{06DDDD94-ECC3-4E7A-A5C2-53293539539E}"/>
              </a:ext>
            </a:extLst>
          </p:cNvPr>
          <p:cNvSpPr>
            <a:spLocks noGrp="1"/>
          </p:cNvSpPr>
          <p:nvPr>
            <p:ph type="dt" sz="half" idx="10"/>
          </p:nvPr>
        </p:nvSpPr>
        <p:spPr/>
        <p:txBody>
          <a:bodyPr/>
          <a:lstStyle>
            <a:lvl1pPr>
              <a:defRPr/>
            </a:lvl1pPr>
          </a:lstStyle>
          <a:p>
            <a:pPr>
              <a:defRPr/>
            </a:pPr>
            <a:fld id="{8D0AD4F4-C16F-4EAF-94CD-6B71B7781930}" type="datetimeFigureOut">
              <a:rPr lang="zh-CN" altLang="en-US"/>
              <a:pPr>
                <a:defRPr/>
              </a:pPr>
              <a:t>2020/4/3</a:t>
            </a:fld>
            <a:endParaRPr lang="zh-CN" altLang="en-US"/>
          </a:p>
        </p:txBody>
      </p:sp>
      <p:sp>
        <p:nvSpPr>
          <p:cNvPr id="8" name="页脚占位符 4">
            <a:extLst>
              <a:ext uri="{FF2B5EF4-FFF2-40B4-BE49-F238E27FC236}">
                <a16:creationId xmlns:a16="http://schemas.microsoft.com/office/drawing/2014/main" id="{6AC990AE-0442-4A71-8DB7-D6213E093C6C}"/>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7DB7B144-1912-48CE-BC0F-B3E539938C11}"/>
              </a:ext>
            </a:extLst>
          </p:cNvPr>
          <p:cNvSpPr>
            <a:spLocks noGrp="1"/>
          </p:cNvSpPr>
          <p:nvPr>
            <p:ph type="sldNum" sz="quarter" idx="12"/>
          </p:nvPr>
        </p:nvSpPr>
        <p:spPr/>
        <p:txBody>
          <a:bodyPr/>
          <a:lstStyle>
            <a:lvl1pPr>
              <a:defRPr smtClean="0"/>
            </a:lvl1pPr>
          </a:lstStyle>
          <a:p>
            <a:pPr>
              <a:defRPr/>
            </a:pPr>
            <a:fld id="{5E4D8AF7-D52D-4753-B900-B9920EF6F9A1}" type="slidenum">
              <a:rPr lang="zh-CN" altLang="en-US"/>
              <a:pPr>
                <a:defRPr/>
              </a:pPr>
              <a:t>‹#›</a:t>
            </a:fld>
            <a:endParaRPr lang="zh-CN" altLang="en-US"/>
          </a:p>
        </p:txBody>
      </p:sp>
    </p:spTree>
    <p:extLst>
      <p:ext uri="{BB962C8B-B14F-4D97-AF65-F5344CB8AC3E}">
        <p14:creationId xmlns:p14="http://schemas.microsoft.com/office/powerpoint/2010/main" val="435721642"/>
      </p:ext>
    </p:extLst>
  </p:cSld>
  <p:clrMapOvr>
    <a:masterClrMapping/>
  </p:clrMapOvr>
  <p:transition spd="slow" advClick="0" advTm="3000"/>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4FE26686-915C-452D-86FE-D047DE9370F3}"/>
              </a:ext>
            </a:extLst>
          </p:cNvPr>
          <p:cNvSpPr>
            <a:spLocks noGrp="1"/>
          </p:cNvSpPr>
          <p:nvPr>
            <p:ph type="dt" sz="half" idx="10"/>
          </p:nvPr>
        </p:nvSpPr>
        <p:spPr/>
        <p:txBody>
          <a:bodyPr/>
          <a:lstStyle>
            <a:lvl1pPr>
              <a:defRPr/>
            </a:lvl1pPr>
          </a:lstStyle>
          <a:p>
            <a:pPr>
              <a:defRPr/>
            </a:pPr>
            <a:fld id="{2CE9A3D1-5188-4E16-B631-3DF481252DD3}"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97F6B7F1-EBEE-4F0B-AD22-AE5B5F88714C}"/>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FD7DE8B-37BB-4DD1-9EED-817C5835024F}"/>
              </a:ext>
            </a:extLst>
          </p:cNvPr>
          <p:cNvSpPr>
            <a:spLocks noGrp="1"/>
          </p:cNvSpPr>
          <p:nvPr>
            <p:ph type="sldNum" sz="quarter" idx="12"/>
          </p:nvPr>
        </p:nvSpPr>
        <p:spPr/>
        <p:txBody>
          <a:bodyPr/>
          <a:lstStyle>
            <a:lvl1pPr>
              <a:defRPr smtClean="0"/>
            </a:lvl1pPr>
          </a:lstStyle>
          <a:p>
            <a:pPr>
              <a:defRPr/>
            </a:pPr>
            <a:fld id="{FD953DAE-B27A-4FC6-BF20-02F600F7B1C4}" type="slidenum">
              <a:rPr lang="zh-CN" altLang="en-US"/>
              <a:pPr>
                <a:defRPr/>
              </a:pPr>
              <a:t>‹#›</a:t>
            </a:fld>
            <a:endParaRPr lang="zh-CN" altLang="en-US"/>
          </a:p>
        </p:txBody>
      </p:sp>
    </p:spTree>
    <p:extLst>
      <p:ext uri="{BB962C8B-B14F-4D97-AF65-F5344CB8AC3E}">
        <p14:creationId xmlns:p14="http://schemas.microsoft.com/office/powerpoint/2010/main" val="1263158129"/>
      </p:ext>
    </p:extLst>
  </p:cSld>
  <p:clrMapOvr>
    <a:masterClrMapping/>
  </p:clrMapOvr>
  <p:transition spd="slow" advClick="0" advTm="3000"/>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日期占位符 3">
            <a:extLst>
              <a:ext uri="{FF2B5EF4-FFF2-40B4-BE49-F238E27FC236}">
                <a16:creationId xmlns:a16="http://schemas.microsoft.com/office/drawing/2014/main" id="{2F79E928-90CC-40BC-A68E-654B9970B524}"/>
              </a:ext>
            </a:extLst>
          </p:cNvPr>
          <p:cNvSpPr>
            <a:spLocks noGrp="1"/>
          </p:cNvSpPr>
          <p:nvPr>
            <p:ph type="dt" sz="half" idx="10"/>
          </p:nvPr>
        </p:nvSpPr>
        <p:spPr/>
        <p:txBody>
          <a:bodyPr/>
          <a:lstStyle>
            <a:lvl1pPr>
              <a:defRPr/>
            </a:lvl1pPr>
          </a:lstStyle>
          <a:p>
            <a:pPr>
              <a:defRPr/>
            </a:pPr>
            <a:fld id="{60531E4A-0C82-460E-B50D-ED139487C1CC}" type="datetimeFigureOut">
              <a:rPr lang="zh-CN" altLang="en-US"/>
              <a:pPr>
                <a:defRPr/>
              </a:pPr>
              <a:t>2020/4/3</a:t>
            </a:fld>
            <a:endParaRPr lang="zh-CN" altLang="en-US"/>
          </a:p>
        </p:txBody>
      </p:sp>
      <p:sp>
        <p:nvSpPr>
          <p:cNvPr id="6" name="页脚占位符 4">
            <a:extLst>
              <a:ext uri="{FF2B5EF4-FFF2-40B4-BE49-F238E27FC236}">
                <a16:creationId xmlns:a16="http://schemas.microsoft.com/office/drawing/2014/main" id="{600098C8-904F-4647-A16A-C16C972C169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0405840-B699-4D9B-9416-E437DEE66047}"/>
              </a:ext>
            </a:extLst>
          </p:cNvPr>
          <p:cNvSpPr>
            <a:spLocks noGrp="1"/>
          </p:cNvSpPr>
          <p:nvPr>
            <p:ph type="sldNum" sz="quarter" idx="12"/>
          </p:nvPr>
        </p:nvSpPr>
        <p:spPr/>
        <p:txBody>
          <a:bodyPr/>
          <a:lstStyle>
            <a:lvl1pPr>
              <a:defRPr smtClean="0"/>
            </a:lvl1pPr>
          </a:lstStyle>
          <a:p>
            <a:pPr>
              <a:defRPr/>
            </a:pPr>
            <a:fld id="{1473AB1D-49A2-47E5-833A-C4E572BA761A}" type="slidenum">
              <a:rPr lang="zh-CN" altLang="en-US"/>
              <a:pPr>
                <a:defRPr/>
              </a:pPr>
              <a:t>‹#›</a:t>
            </a:fld>
            <a:endParaRPr lang="zh-CN" altLang="en-US"/>
          </a:p>
        </p:txBody>
      </p:sp>
    </p:spTree>
    <p:extLst>
      <p:ext uri="{BB962C8B-B14F-4D97-AF65-F5344CB8AC3E}">
        <p14:creationId xmlns:p14="http://schemas.microsoft.com/office/powerpoint/2010/main" val="1844196642"/>
      </p:ext>
    </p:extLst>
  </p:cSld>
  <p:clrMapOvr>
    <a:masterClrMapping/>
  </p:clrMapOvr>
  <p:transition spd="slow" advClick="0" advTm="300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7" name="日期占位符 3">
            <a:extLst>
              <a:ext uri="{FF2B5EF4-FFF2-40B4-BE49-F238E27FC236}">
                <a16:creationId xmlns:a16="http://schemas.microsoft.com/office/drawing/2014/main" id="{5231A940-368B-4BDF-BCB1-986A1B03D5B0}"/>
              </a:ext>
            </a:extLst>
          </p:cNvPr>
          <p:cNvSpPr>
            <a:spLocks noGrp="1"/>
          </p:cNvSpPr>
          <p:nvPr>
            <p:ph type="dt" sz="half" idx="10"/>
          </p:nvPr>
        </p:nvSpPr>
        <p:spPr/>
        <p:txBody>
          <a:bodyPr/>
          <a:lstStyle>
            <a:lvl1pPr>
              <a:defRPr/>
            </a:lvl1pPr>
          </a:lstStyle>
          <a:p>
            <a:pPr>
              <a:defRPr/>
            </a:pPr>
            <a:fld id="{D9A87936-4DCF-4B28-A857-7069DA51B503}" type="datetimeFigureOut">
              <a:rPr lang="zh-CN" altLang="en-US"/>
              <a:pPr>
                <a:defRPr/>
              </a:pPr>
              <a:t>2020/4/3</a:t>
            </a:fld>
            <a:endParaRPr lang="zh-CN" altLang="en-US"/>
          </a:p>
        </p:txBody>
      </p:sp>
      <p:sp>
        <p:nvSpPr>
          <p:cNvPr id="8" name="页脚占位符 4">
            <a:extLst>
              <a:ext uri="{FF2B5EF4-FFF2-40B4-BE49-F238E27FC236}">
                <a16:creationId xmlns:a16="http://schemas.microsoft.com/office/drawing/2014/main" id="{3CC6E544-589B-42CD-9A33-9DF12BB8D225}"/>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1C718D1-FF61-446A-9368-3C5EE94938E9}"/>
              </a:ext>
            </a:extLst>
          </p:cNvPr>
          <p:cNvSpPr>
            <a:spLocks noGrp="1"/>
          </p:cNvSpPr>
          <p:nvPr>
            <p:ph type="sldNum" sz="quarter" idx="12"/>
          </p:nvPr>
        </p:nvSpPr>
        <p:spPr/>
        <p:txBody>
          <a:bodyPr/>
          <a:lstStyle>
            <a:lvl1pPr>
              <a:defRPr smtClean="0"/>
            </a:lvl1pPr>
          </a:lstStyle>
          <a:p>
            <a:pPr>
              <a:defRPr/>
            </a:pPr>
            <a:fld id="{5D0DF9ED-5FD6-41CB-9E1C-BB29060A72C9}" type="slidenum">
              <a:rPr lang="zh-CN" altLang="en-US"/>
              <a:pPr>
                <a:defRPr/>
              </a:pPr>
              <a:t>‹#›</a:t>
            </a:fld>
            <a:endParaRPr lang="zh-CN" altLang="en-US"/>
          </a:p>
        </p:txBody>
      </p:sp>
    </p:spTree>
    <p:extLst>
      <p:ext uri="{BB962C8B-B14F-4D97-AF65-F5344CB8AC3E}">
        <p14:creationId xmlns:p14="http://schemas.microsoft.com/office/powerpoint/2010/main" val="2593719196"/>
      </p:ext>
    </p:extLst>
  </p:cSld>
  <p:clrMapOvr>
    <a:masterClrMapping/>
  </p:clrMapOvr>
  <p:transition spd="slow" advClick="0" advTm="300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A0BF38C8-F646-46FD-AF1F-3C3A8166067F}"/>
              </a:ext>
            </a:extLst>
          </p:cNvPr>
          <p:cNvSpPr>
            <a:spLocks noGrp="1"/>
          </p:cNvSpPr>
          <p:nvPr>
            <p:ph type="dt" sz="half" idx="10"/>
          </p:nvPr>
        </p:nvSpPr>
        <p:spPr/>
        <p:txBody>
          <a:bodyPr/>
          <a:lstStyle>
            <a:lvl1pPr>
              <a:defRPr/>
            </a:lvl1pPr>
          </a:lstStyle>
          <a:p>
            <a:pPr>
              <a:defRPr/>
            </a:pPr>
            <a:fld id="{5DBACD73-1CAA-4F23-BEDC-4C7F674DDF96}" type="datetimeFigureOut">
              <a:rPr lang="zh-CN" altLang="en-US"/>
              <a:pPr>
                <a:defRPr/>
              </a:pPr>
              <a:t>2020/4/3</a:t>
            </a:fld>
            <a:endParaRPr lang="zh-CN" altLang="en-US"/>
          </a:p>
        </p:txBody>
      </p:sp>
      <p:sp>
        <p:nvSpPr>
          <p:cNvPr id="4" name="页脚占位符 4">
            <a:extLst>
              <a:ext uri="{FF2B5EF4-FFF2-40B4-BE49-F238E27FC236}">
                <a16:creationId xmlns:a16="http://schemas.microsoft.com/office/drawing/2014/main" id="{5178B2C8-E357-4C9D-BBFB-CC3376BDBCF6}"/>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F57C9ED4-B222-4D02-934D-3E7D293E9A5B}"/>
              </a:ext>
            </a:extLst>
          </p:cNvPr>
          <p:cNvSpPr>
            <a:spLocks noGrp="1"/>
          </p:cNvSpPr>
          <p:nvPr>
            <p:ph type="sldNum" sz="quarter" idx="12"/>
          </p:nvPr>
        </p:nvSpPr>
        <p:spPr/>
        <p:txBody>
          <a:bodyPr/>
          <a:lstStyle>
            <a:lvl1pPr>
              <a:defRPr smtClean="0"/>
            </a:lvl1pPr>
          </a:lstStyle>
          <a:p>
            <a:pPr>
              <a:defRPr/>
            </a:pPr>
            <a:fld id="{DF19DBB8-8B52-49A3-A184-9787C29D592E}" type="slidenum">
              <a:rPr lang="zh-CN" altLang="en-US"/>
              <a:pPr>
                <a:defRPr/>
              </a:pPr>
              <a:t>‹#›</a:t>
            </a:fld>
            <a:endParaRPr lang="zh-CN" altLang="en-US"/>
          </a:p>
        </p:txBody>
      </p:sp>
    </p:spTree>
    <p:extLst>
      <p:ext uri="{BB962C8B-B14F-4D97-AF65-F5344CB8AC3E}">
        <p14:creationId xmlns:p14="http://schemas.microsoft.com/office/powerpoint/2010/main" val="2509462016"/>
      </p:ext>
    </p:extLst>
  </p:cSld>
  <p:clrMapOvr>
    <a:masterClrMapping/>
  </p:clrMapOvr>
  <p:transition spd="slow" advClick="0" advTm="3000"/>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E38789CF-8A98-4E5A-981E-CA6BEDB7EBE5}"/>
              </a:ext>
            </a:extLst>
          </p:cNvPr>
          <p:cNvSpPr>
            <a:spLocks noGrp="1"/>
          </p:cNvSpPr>
          <p:nvPr>
            <p:ph type="dt" sz="half" idx="10"/>
          </p:nvPr>
        </p:nvSpPr>
        <p:spPr/>
        <p:txBody>
          <a:bodyPr/>
          <a:lstStyle>
            <a:lvl1pPr>
              <a:defRPr/>
            </a:lvl1pPr>
          </a:lstStyle>
          <a:p>
            <a:pPr>
              <a:defRPr/>
            </a:pPr>
            <a:fld id="{F02B82BF-C9EE-4996-A319-AA6B7FA4E32E}" type="datetimeFigureOut">
              <a:rPr lang="zh-CN" altLang="en-US"/>
              <a:pPr>
                <a:defRPr/>
              </a:pPr>
              <a:t>2020/4/3</a:t>
            </a:fld>
            <a:endParaRPr lang="zh-CN" altLang="en-US"/>
          </a:p>
        </p:txBody>
      </p:sp>
      <p:sp>
        <p:nvSpPr>
          <p:cNvPr id="3" name="页脚占位符 4">
            <a:extLst>
              <a:ext uri="{FF2B5EF4-FFF2-40B4-BE49-F238E27FC236}">
                <a16:creationId xmlns:a16="http://schemas.microsoft.com/office/drawing/2014/main" id="{D26C4FBB-7D53-4036-BCB6-44BAF243F41F}"/>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E6540DE8-B6A6-4D37-9D60-A9EBEF7D7831}"/>
              </a:ext>
            </a:extLst>
          </p:cNvPr>
          <p:cNvSpPr>
            <a:spLocks noGrp="1"/>
          </p:cNvSpPr>
          <p:nvPr>
            <p:ph type="sldNum" sz="quarter" idx="12"/>
          </p:nvPr>
        </p:nvSpPr>
        <p:spPr/>
        <p:txBody>
          <a:bodyPr/>
          <a:lstStyle>
            <a:lvl1pPr>
              <a:defRPr smtClean="0"/>
            </a:lvl1pPr>
          </a:lstStyle>
          <a:p>
            <a:pPr>
              <a:defRPr/>
            </a:pPr>
            <a:fld id="{C8104BE8-94CE-46B0-B7C6-1DA83A3ABB87}" type="slidenum">
              <a:rPr lang="zh-CN" altLang="en-US"/>
              <a:pPr>
                <a:defRPr/>
              </a:pPr>
              <a:t>‹#›</a:t>
            </a:fld>
            <a:endParaRPr lang="zh-CN" altLang="en-US"/>
          </a:p>
        </p:txBody>
      </p:sp>
    </p:spTree>
    <p:extLst>
      <p:ext uri="{BB962C8B-B14F-4D97-AF65-F5344CB8AC3E}">
        <p14:creationId xmlns:p14="http://schemas.microsoft.com/office/powerpoint/2010/main" val="1468883773"/>
      </p:ext>
    </p:extLst>
  </p:cSld>
  <p:clrMapOvr>
    <a:masterClrMapping/>
  </p:clrMapOvr>
  <p:transition spd="slow" advClick="0" advTm="3000"/>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388B7BD4-F62B-4094-9D93-85AD4019F6ED}"/>
              </a:ext>
            </a:extLst>
          </p:cNvPr>
          <p:cNvSpPr>
            <a:spLocks noGrp="1"/>
          </p:cNvSpPr>
          <p:nvPr>
            <p:ph type="dt" sz="half" idx="10"/>
          </p:nvPr>
        </p:nvSpPr>
        <p:spPr/>
        <p:txBody>
          <a:bodyPr/>
          <a:lstStyle>
            <a:lvl1pPr>
              <a:defRPr/>
            </a:lvl1pPr>
          </a:lstStyle>
          <a:p>
            <a:pPr>
              <a:defRPr/>
            </a:pPr>
            <a:fld id="{3F097C4E-7295-4AA7-A476-824BF1D4569F}" type="datetimeFigureOut">
              <a:rPr lang="zh-CN" altLang="en-US"/>
              <a:pPr>
                <a:defRPr/>
              </a:pPr>
              <a:t>2020/4/3</a:t>
            </a:fld>
            <a:endParaRPr lang="zh-CN" altLang="en-US"/>
          </a:p>
        </p:txBody>
      </p:sp>
      <p:sp>
        <p:nvSpPr>
          <p:cNvPr id="6" name="页脚占位符 4">
            <a:extLst>
              <a:ext uri="{FF2B5EF4-FFF2-40B4-BE49-F238E27FC236}">
                <a16:creationId xmlns:a16="http://schemas.microsoft.com/office/drawing/2014/main" id="{457E0209-9D12-4444-B5D2-D5D32DD319E1}"/>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AA327F0-CCC6-4587-907F-DD0370A54D45}"/>
              </a:ext>
            </a:extLst>
          </p:cNvPr>
          <p:cNvSpPr>
            <a:spLocks noGrp="1"/>
          </p:cNvSpPr>
          <p:nvPr>
            <p:ph type="sldNum" sz="quarter" idx="12"/>
          </p:nvPr>
        </p:nvSpPr>
        <p:spPr/>
        <p:txBody>
          <a:bodyPr/>
          <a:lstStyle>
            <a:lvl1pPr>
              <a:defRPr smtClean="0"/>
            </a:lvl1pPr>
          </a:lstStyle>
          <a:p>
            <a:pPr>
              <a:defRPr/>
            </a:pPr>
            <a:fld id="{D1809BEF-EBE1-4E61-8C0D-B12E8FB93BC8}" type="slidenum">
              <a:rPr lang="zh-CN" altLang="en-US"/>
              <a:pPr>
                <a:defRPr/>
              </a:pPr>
              <a:t>‹#›</a:t>
            </a:fld>
            <a:endParaRPr lang="zh-CN" altLang="en-US"/>
          </a:p>
        </p:txBody>
      </p:sp>
    </p:spTree>
    <p:extLst>
      <p:ext uri="{BB962C8B-B14F-4D97-AF65-F5344CB8AC3E}">
        <p14:creationId xmlns:p14="http://schemas.microsoft.com/office/powerpoint/2010/main" val="3037272041"/>
      </p:ext>
    </p:extLst>
  </p:cSld>
  <p:clrMapOvr>
    <a:masterClrMapping/>
  </p:clrMapOvr>
  <p:transition spd="slow" advClick="0" advTm="3000"/>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72046500-ACD6-4406-8AD6-1E7BB62B3E9C}"/>
              </a:ext>
            </a:extLst>
          </p:cNvPr>
          <p:cNvSpPr>
            <a:spLocks noGrp="1"/>
          </p:cNvSpPr>
          <p:nvPr>
            <p:ph type="dt" sz="half" idx="10"/>
          </p:nvPr>
        </p:nvSpPr>
        <p:spPr/>
        <p:txBody>
          <a:bodyPr/>
          <a:lstStyle>
            <a:lvl1pPr>
              <a:defRPr/>
            </a:lvl1pPr>
          </a:lstStyle>
          <a:p>
            <a:pPr>
              <a:defRPr/>
            </a:pPr>
            <a:fld id="{9640A8AD-7429-4C97-972C-C986C7658510}" type="datetimeFigureOut">
              <a:rPr lang="zh-CN" altLang="en-US"/>
              <a:pPr>
                <a:defRPr/>
              </a:pPr>
              <a:t>2020/4/3</a:t>
            </a:fld>
            <a:endParaRPr lang="zh-CN" altLang="en-US"/>
          </a:p>
        </p:txBody>
      </p:sp>
      <p:sp>
        <p:nvSpPr>
          <p:cNvPr id="6" name="页脚占位符 4">
            <a:extLst>
              <a:ext uri="{FF2B5EF4-FFF2-40B4-BE49-F238E27FC236}">
                <a16:creationId xmlns:a16="http://schemas.microsoft.com/office/drawing/2014/main" id="{9302E2DE-3204-4A15-A57E-E35A98618636}"/>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17333B89-C5B6-4962-8617-38B250890A81}"/>
              </a:ext>
            </a:extLst>
          </p:cNvPr>
          <p:cNvSpPr>
            <a:spLocks noGrp="1"/>
          </p:cNvSpPr>
          <p:nvPr>
            <p:ph type="sldNum" sz="quarter" idx="12"/>
          </p:nvPr>
        </p:nvSpPr>
        <p:spPr/>
        <p:txBody>
          <a:bodyPr/>
          <a:lstStyle>
            <a:lvl1pPr>
              <a:defRPr smtClean="0"/>
            </a:lvl1pPr>
          </a:lstStyle>
          <a:p>
            <a:pPr>
              <a:defRPr/>
            </a:pPr>
            <a:fld id="{9E4A47FB-0EAB-450F-A5E8-CB158E29A9D9}" type="slidenum">
              <a:rPr lang="zh-CN" altLang="en-US"/>
              <a:pPr>
                <a:defRPr/>
              </a:pPr>
              <a:t>‹#›</a:t>
            </a:fld>
            <a:endParaRPr lang="zh-CN" altLang="en-US"/>
          </a:p>
        </p:txBody>
      </p:sp>
    </p:spTree>
    <p:extLst>
      <p:ext uri="{BB962C8B-B14F-4D97-AF65-F5344CB8AC3E}">
        <p14:creationId xmlns:p14="http://schemas.microsoft.com/office/powerpoint/2010/main" val="337702230"/>
      </p:ext>
    </p:extLst>
  </p:cSld>
  <p:clrMapOvr>
    <a:masterClrMapping/>
  </p:clrMapOvr>
  <p:transition spd="slow" advClick="0" advTm="3000"/>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a16="http://schemas.microsoft.com/office/drawing/2014/main" id="{CBE6C4BF-14EB-44DE-B733-24BD598F6152}"/>
              </a:ext>
            </a:extLst>
          </p:cNvPr>
          <p:cNvSpPr>
            <a:spLocks noGrp="1"/>
          </p:cNvSpPr>
          <p:nvPr>
            <p:ph type="dt" sz="half" idx="10"/>
          </p:nvPr>
        </p:nvSpPr>
        <p:spPr/>
        <p:txBody>
          <a:bodyPr/>
          <a:lstStyle>
            <a:lvl1pPr>
              <a:defRPr/>
            </a:lvl1pPr>
          </a:lstStyle>
          <a:p>
            <a:pPr>
              <a:defRPr/>
            </a:pPr>
            <a:fld id="{D10B7BC9-9791-44D2-AB5E-CC7BB5163E7B}"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DC77E4F6-FAEB-4D21-92EB-45C469B64BE1}"/>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DF193CF6-B072-47A2-ADB0-E3FFD52033B0}"/>
              </a:ext>
            </a:extLst>
          </p:cNvPr>
          <p:cNvSpPr>
            <a:spLocks noGrp="1"/>
          </p:cNvSpPr>
          <p:nvPr>
            <p:ph type="sldNum" sz="quarter" idx="12"/>
          </p:nvPr>
        </p:nvSpPr>
        <p:spPr/>
        <p:txBody>
          <a:bodyPr/>
          <a:lstStyle>
            <a:lvl1pPr>
              <a:defRPr smtClean="0"/>
            </a:lvl1pPr>
          </a:lstStyle>
          <a:p>
            <a:pPr>
              <a:defRPr/>
            </a:pPr>
            <a:fld id="{993885B1-3587-4F16-8C84-013F8F68A63C}" type="slidenum">
              <a:rPr lang="zh-CN" altLang="en-US"/>
              <a:pPr>
                <a:defRPr/>
              </a:pPr>
              <a:t>‹#›</a:t>
            </a:fld>
            <a:endParaRPr lang="zh-CN" altLang="en-US"/>
          </a:p>
        </p:txBody>
      </p:sp>
    </p:spTree>
    <p:extLst>
      <p:ext uri="{BB962C8B-B14F-4D97-AF65-F5344CB8AC3E}">
        <p14:creationId xmlns:p14="http://schemas.microsoft.com/office/powerpoint/2010/main" val="2901743967"/>
      </p:ext>
    </p:extLst>
  </p:cSld>
  <p:clrMapOvr>
    <a:masterClrMapping/>
  </p:clrMapOvr>
  <p:transition spd="slow" advClick="0" advTm="3000"/>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a16="http://schemas.microsoft.com/office/drawing/2014/main" id="{108FCFAC-367F-4D93-9873-45D5C25413D2}"/>
              </a:ext>
            </a:extLst>
          </p:cNvPr>
          <p:cNvSpPr>
            <a:spLocks noGrp="1"/>
          </p:cNvSpPr>
          <p:nvPr>
            <p:ph type="dt" sz="half" idx="10"/>
          </p:nvPr>
        </p:nvSpPr>
        <p:spPr/>
        <p:txBody>
          <a:bodyPr/>
          <a:lstStyle>
            <a:lvl1pPr>
              <a:defRPr/>
            </a:lvl1pPr>
          </a:lstStyle>
          <a:p>
            <a:pPr>
              <a:defRPr/>
            </a:pPr>
            <a:fld id="{66A21058-C2DE-4E80-AF8C-CD91B6346C52}"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0DCE6439-2432-4C29-9487-E1D99E520F36}"/>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99F16F86-D4D9-4C84-A38C-256AD9AE71AC}"/>
              </a:ext>
            </a:extLst>
          </p:cNvPr>
          <p:cNvSpPr>
            <a:spLocks noGrp="1"/>
          </p:cNvSpPr>
          <p:nvPr>
            <p:ph type="sldNum" sz="quarter" idx="12"/>
          </p:nvPr>
        </p:nvSpPr>
        <p:spPr/>
        <p:txBody>
          <a:bodyPr/>
          <a:lstStyle>
            <a:lvl1pPr>
              <a:defRPr smtClean="0"/>
            </a:lvl1pPr>
          </a:lstStyle>
          <a:p>
            <a:pPr>
              <a:defRPr/>
            </a:pPr>
            <a:fld id="{6E1DAB47-9D3A-4516-A913-32D5A307824B}" type="slidenum">
              <a:rPr lang="zh-CN" altLang="en-US"/>
              <a:pPr>
                <a:defRPr/>
              </a:pPr>
              <a:t>‹#›</a:t>
            </a:fld>
            <a:endParaRPr lang="zh-CN" altLang="en-US"/>
          </a:p>
        </p:txBody>
      </p:sp>
    </p:spTree>
    <p:extLst>
      <p:ext uri="{BB962C8B-B14F-4D97-AF65-F5344CB8AC3E}">
        <p14:creationId xmlns:p14="http://schemas.microsoft.com/office/powerpoint/2010/main" val="593769348"/>
      </p:ext>
    </p:extLst>
  </p:cSld>
  <p:clrMapOvr>
    <a:masterClrMapping/>
  </p:clrMapOvr>
  <p:transition spd="slow" advClick="0" advTm="3000"/>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023"/>
            <a:ext cx="10363200" cy="1470186"/>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451"/>
            <a:ext cx="8534400" cy="1752397"/>
          </a:xfrm>
        </p:spPr>
        <p:txBody>
          <a:bodyPr/>
          <a:lstStyle>
            <a:lvl1pPr marL="0" indent="0" algn="ctr">
              <a:buNone/>
              <a:defRPr/>
            </a:lvl1pPr>
            <a:lvl2pPr marL="386715" indent="0" algn="ctr">
              <a:buNone/>
              <a:defRPr/>
            </a:lvl2pPr>
            <a:lvl3pPr marL="774065" indent="0" algn="ctr">
              <a:buNone/>
              <a:defRPr/>
            </a:lvl3pPr>
            <a:lvl4pPr marL="1160780" indent="0" algn="ctr">
              <a:buNone/>
              <a:defRPr/>
            </a:lvl4pPr>
            <a:lvl5pPr marL="1548130" indent="0" algn="ctr">
              <a:buNone/>
              <a:defRPr/>
            </a:lvl5pPr>
            <a:lvl6pPr marL="1934845" indent="0" algn="ctr">
              <a:buNone/>
              <a:defRPr/>
            </a:lvl6pPr>
            <a:lvl7pPr marL="2322195" indent="0" algn="ctr">
              <a:buNone/>
              <a:defRPr/>
            </a:lvl7pPr>
            <a:lvl8pPr marL="2708910" indent="0" algn="ctr">
              <a:buNone/>
              <a:defRPr/>
            </a:lvl8pPr>
            <a:lvl9pPr marL="309626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AC51F0A0-7882-4204-8BE0-C4C7B6C2573A}"/>
              </a:ext>
            </a:extLst>
          </p:cNvPr>
          <p:cNvSpPr>
            <a:spLocks noGrp="1" noChangeArrowheads="1"/>
          </p:cNvSpPr>
          <p:nvPr>
            <p:ph type="dt" sz="half" idx="10"/>
          </p:nvPr>
        </p:nvSpPr>
        <p:spPr>
          <a:ln/>
        </p:spPr>
        <p:txBody>
          <a:bodyPr/>
          <a:lstStyle>
            <a:lvl1pPr>
              <a:defRPr/>
            </a:lvl1pPr>
          </a:lstStyle>
          <a:p>
            <a:pPr>
              <a:defRPr/>
            </a:pPr>
            <a:fld id="{27FEA6D0-9D2A-407B-ADA5-990C4CFE5867}" type="datetimeFigureOut">
              <a:rPr lang="zh-CN" altLang="en-US"/>
              <a:pPr>
                <a:defRPr/>
              </a:pPr>
              <a:t>2020/4/3</a:t>
            </a:fld>
            <a:endParaRPr lang="en-US" altLang="zh-CN"/>
          </a:p>
        </p:txBody>
      </p:sp>
      <p:sp>
        <p:nvSpPr>
          <p:cNvPr id="5" name="Rectangle 5">
            <a:extLst>
              <a:ext uri="{FF2B5EF4-FFF2-40B4-BE49-F238E27FC236}">
                <a16:creationId xmlns:a16="http://schemas.microsoft.com/office/drawing/2014/main" id="{98DC1331-DCB7-4209-A8B4-1B8308EA261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4129F3E-DC8D-4DCA-B9C8-1BB76B846980}"/>
              </a:ext>
            </a:extLst>
          </p:cNvPr>
          <p:cNvSpPr>
            <a:spLocks noGrp="1" noChangeArrowheads="1"/>
          </p:cNvSpPr>
          <p:nvPr>
            <p:ph type="sldNum" sz="quarter" idx="12"/>
          </p:nvPr>
        </p:nvSpPr>
        <p:spPr>
          <a:ln/>
        </p:spPr>
        <p:txBody>
          <a:bodyPr/>
          <a:lstStyle>
            <a:lvl1pPr>
              <a:defRPr/>
            </a:lvl1pPr>
          </a:lstStyle>
          <a:p>
            <a:pPr>
              <a:defRPr/>
            </a:pPr>
            <a:fld id="{8D80792F-AA4F-4B22-8367-4AEBB28BD1D5}" type="slidenum">
              <a:rPr lang="zh-CN" altLang="en-US"/>
              <a:pPr>
                <a:defRPr/>
              </a:pPr>
              <a:t>‹#›</a:t>
            </a:fld>
            <a:endParaRPr lang="zh-CN" altLang="en-US"/>
          </a:p>
        </p:txBody>
      </p:sp>
    </p:spTree>
    <p:extLst>
      <p:ext uri="{BB962C8B-B14F-4D97-AF65-F5344CB8AC3E}">
        <p14:creationId xmlns:p14="http://schemas.microsoft.com/office/powerpoint/2010/main" val="736747493"/>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63E2C14E-6C6B-4C7A-85F6-5271A7850B86}"/>
              </a:ext>
            </a:extLst>
          </p:cNvPr>
          <p:cNvSpPr>
            <a:spLocks noGrp="1"/>
          </p:cNvSpPr>
          <p:nvPr>
            <p:ph type="dt" sz="half" idx="10"/>
          </p:nvPr>
        </p:nvSpPr>
        <p:spPr/>
        <p:txBody>
          <a:bodyPr/>
          <a:lstStyle>
            <a:lvl1pPr>
              <a:defRPr/>
            </a:lvl1pPr>
          </a:lstStyle>
          <a:p>
            <a:pPr>
              <a:defRPr/>
            </a:pPr>
            <a:fld id="{F9B1AA57-80E3-471B-8FA0-7BCEA80177C5}" type="datetimeFigureOut">
              <a:rPr lang="zh-CN" altLang="en-US"/>
              <a:pPr>
                <a:defRPr/>
              </a:pPr>
              <a:t>2020/4/3</a:t>
            </a:fld>
            <a:endParaRPr lang="zh-CN" altLang="en-US"/>
          </a:p>
        </p:txBody>
      </p:sp>
      <p:sp>
        <p:nvSpPr>
          <p:cNvPr id="4" name="页脚占位符 4">
            <a:extLst>
              <a:ext uri="{FF2B5EF4-FFF2-40B4-BE49-F238E27FC236}">
                <a16:creationId xmlns:a16="http://schemas.microsoft.com/office/drawing/2014/main" id="{DFBFA70A-E707-4D98-B683-64D2DCDBF7C7}"/>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700F50A5-63DD-4F0F-8C23-FE32C1160D62}"/>
              </a:ext>
            </a:extLst>
          </p:cNvPr>
          <p:cNvSpPr>
            <a:spLocks noGrp="1"/>
          </p:cNvSpPr>
          <p:nvPr>
            <p:ph type="sldNum" sz="quarter" idx="12"/>
          </p:nvPr>
        </p:nvSpPr>
        <p:spPr/>
        <p:txBody>
          <a:bodyPr/>
          <a:lstStyle>
            <a:lvl1pPr>
              <a:defRPr smtClean="0"/>
            </a:lvl1pPr>
          </a:lstStyle>
          <a:p>
            <a:pPr>
              <a:defRPr/>
            </a:pPr>
            <a:fld id="{FC284606-BA81-457B-A279-69FE22ABF2D6}" type="slidenum">
              <a:rPr lang="zh-CN" altLang="en-US"/>
              <a:pPr>
                <a:defRPr/>
              </a:pPr>
              <a:t>‹#›</a:t>
            </a:fld>
            <a:endParaRPr lang="zh-CN" altLang="en-US"/>
          </a:p>
        </p:txBody>
      </p:sp>
    </p:spTree>
    <p:extLst>
      <p:ext uri="{BB962C8B-B14F-4D97-AF65-F5344CB8AC3E}">
        <p14:creationId xmlns:p14="http://schemas.microsoft.com/office/powerpoint/2010/main" val="3458661013"/>
      </p:ext>
    </p:extLst>
  </p:cSld>
  <p:clrMapOvr>
    <a:masterClrMapping/>
  </p:clrMapOvr>
  <p:transition spd="slow" advClick="0" advTm="3000"/>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3D6D2123-048E-49D8-A6CB-5F3780355C8B}"/>
              </a:ext>
            </a:extLst>
          </p:cNvPr>
          <p:cNvSpPr>
            <a:spLocks noGrp="1" noChangeArrowheads="1"/>
          </p:cNvSpPr>
          <p:nvPr>
            <p:ph type="dt" sz="half" idx="10"/>
          </p:nvPr>
        </p:nvSpPr>
        <p:spPr>
          <a:ln/>
        </p:spPr>
        <p:txBody>
          <a:bodyPr/>
          <a:lstStyle>
            <a:lvl1pPr>
              <a:defRPr/>
            </a:lvl1pPr>
          </a:lstStyle>
          <a:p>
            <a:pPr>
              <a:defRPr/>
            </a:pPr>
            <a:fld id="{EEE24337-38EE-4427-AFE3-69E676FDB4F8}" type="datetimeFigureOut">
              <a:rPr lang="zh-CN" altLang="en-US"/>
              <a:pPr>
                <a:defRPr/>
              </a:pPr>
              <a:t>2020/4/3</a:t>
            </a:fld>
            <a:endParaRPr lang="en-US" altLang="zh-CN"/>
          </a:p>
        </p:txBody>
      </p:sp>
      <p:sp>
        <p:nvSpPr>
          <p:cNvPr id="5" name="Rectangle 5">
            <a:extLst>
              <a:ext uri="{FF2B5EF4-FFF2-40B4-BE49-F238E27FC236}">
                <a16:creationId xmlns:a16="http://schemas.microsoft.com/office/drawing/2014/main" id="{1F62AD73-CD89-44B2-B595-2DD760AFD0C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F06EE68-D826-4035-8B26-3126E7C8CD0B}"/>
              </a:ext>
            </a:extLst>
          </p:cNvPr>
          <p:cNvSpPr>
            <a:spLocks noGrp="1" noChangeArrowheads="1"/>
          </p:cNvSpPr>
          <p:nvPr>
            <p:ph type="sldNum" sz="quarter" idx="12"/>
          </p:nvPr>
        </p:nvSpPr>
        <p:spPr>
          <a:ln/>
        </p:spPr>
        <p:txBody>
          <a:bodyPr/>
          <a:lstStyle>
            <a:lvl1pPr>
              <a:defRPr/>
            </a:lvl1pPr>
          </a:lstStyle>
          <a:p>
            <a:pPr>
              <a:defRPr/>
            </a:pPr>
            <a:fld id="{F8952ACC-BDCB-4308-9F48-D8FFECFCD00D}" type="slidenum">
              <a:rPr lang="zh-CN" altLang="en-US"/>
              <a:pPr>
                <a:defRPr/>
              </a:pPr>
              <a:t>‹#›</a:t>
            </a:fld>
            <a:endParaRPr lang="zh-CN" altLang="en-US"/>
          </a:p>
        </p:txBody>
      </p:sp>
    </p:spTree>
    <p:extLst>
      <p:ext uri="{BB962C8B-B14F-4D97-AF65-F5344CB8AC3E}">
        <p14:creationId xmlns:p14="http://schemas.microsoft.com/office/powerpoint/2010/main" val="1686666475"/>
      </p:ext>
    </p:extLst>
  </p:cSld>
  <p:clrMapOvr>
    <a:masterClrMapping/>
  </p:clrMapOvr>
  <p:transition spd="slow"/>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526"/>
            <a:ext cx="10363200" cy="1362677"/>
          </a:xfrm>
        </p:spPr>
        <p:txBody>
          <a:bodyPr anchor="t"/>
          <a:lstStyle>
            <a:lvl1pPr algn="l">
              <a:defRPr sz="3385" b="1" cap="all"/>
            </a:lvl1pPr>
          </a:lstStyle>
          <a:p>
            <a:r>
              <a:rPr lang="zh-CN" altLang="en-US" noProof="1"/>
              <a:t>单击此处编辑母版标题样式</a:t>
            </a:r>
          </a:p>
        </p:txBody>
      </p:sp>
      <p:sp>
        <p:nvSpPr>
          <p:cNvPr id="3" name="文本占位符 2"/>
          <p:cNvSpPr>
            <a:spLocks noGrp="1"/>
          </p:cNvSpPr>
          <p:nvPr>
            <p:ph type="body" idx="1"/>
          </p:nvPr>
        </p:nvSpPr>
        <p:spPr>
          <a:xfrm>
            <a:off x="963613" y="2906775"/>
            <a:ext cx="10363200" cy="1499751"/>
          </a:xfrm>
        </p:spPr>
        <p:txBody>
          <a:bodyPr anchor="b"/>
          <a:lstStyle>
            <a:lvl1pPr marL="0" indent="0">
              <a:buNone/>
              <a:defRPr sz="1695"/>
            </a:lvl1pPr>
            <a:lvl2pPr marL="386715" indent="0">
              <a:buNone/>
              <a:defRPr sz="1525"/>
            </a:lvl2pPr>
            <a:lvl3pPr marL="774065" indent="0">
              <a:buNone/>
              <a:defRPr sz="1355"/>
            </a:lvl3pPr>
            <a:lvl4pPr marL="1160780" indent="0">
              <a:buNone/>
              <a:defRPr sz="1185"/>
            </a:lvl4pPr>
            <a:lvl5pPr marL="1548130" indent="0">
              <a:buNone/>
              <a:defRPr sz="1185"/>
            </a:lvl5pPr>
            <a:lvl6pPr marL="1934845" indent="0">
              <a:buNone/>
              <a:defRPr sz="1185"/>
            </a:lvl6pPr>
            <a:lvl7pPr marL="2322195" indent="0">
              <a:buNone/>
              <a:defRPr sz="1185"/>
            </a:lvl7pPr>
            <a:lvl8pPr marL="2708910" indent="0">
              <a:buNone/>
              <a:defRPr sz="1185"/>
            </a:lvl8pPr>
            <a:lvl9pPr marL="3096260" indent="0">
              <a:buNone/>
              <a:defRPr sz="1185"/>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1B56B424-1BC1-4A8E-A72F-2C2DB14386A5}"/>
              </a:ext>
            </a:extLst>
          </p:cNvPr>
          <p:cNvSpPr>
            <a:spLocks noGrp="1" noChangeArrowheads="1"/>
          </p:cNvSpPr>
          <p:nvPr>
            <p:ph type="dt" sz="half" idx="10"/>
          </p:nvPr>
        </p:nvSpPr>
        <p:spPr>
          <a:ln/>
        </p:spPr>
        <p:txBody>
          <a:bodyPr/>
          <a:lstStyle>
            <a:lvl1pPr>
              <a:defRPr/>
            </a:lvl1pPr>
          </a:lstStyle>
          <a:p>
            <a:pPr>
              <a:defRPr/>
            </a:pPr>
            <a:fld id="{8BE68AB7-73E9-4806-A678-5083E9D58637}" type="datetimeFigureOut">
              <a:rPr lang="zh-CN" altLang="en-US"/>
              <a:pPr>
                <a:defRPr/>
              </a:pPr>
              <a:t>2020/4/3</a:t>
            </a:fld>
            <a:endParaRPr lang="en-US" altLang="zh-CN"/>
          </a:p>
        </p:txBody>
      </p:sp>
      <p:sp>
        <p:nvSpPr>
          <p:cNvPr id="5" name="Rectangle 5">
            <a:extLst>
              <a:ext uri="{FF2B5EF4-FFF2-40B4-BE49-F238E27FC236}">
                <a16:creationId xmlns:a16="http://schemas.microsoft.com/office/drawing/2014/main" id="{9E823576-2BDA-4427-A126-ECAA9E38043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A1804BE-9F0F-4CEB-B4E9-B7233670A8A9}"/>
              </a:ext>
            </a:extLst>
          </p:cNvPr>
          <p:cNvSpPr>
            <a:spLocks noGrp="1" noChangeArrowheads="1"/>
          </p:cNvSpPr>
          <p:nvPr>
            <p:ph type="sldNum" sz="quarter" idx="12"/>
          </p:nvPr>
        </p:nvSpPr>
        <p:spPr>
          <a:ln/>
        </p:spPr>
        <p:txBody>
          <a:bodyPr/>
          <a:lstStyle>
            <a:lvl1pPr>
              <a:defRPr/>
            </a:lvl1pPr>
          </a:lstStyle>
          <a:p>
            <a:pPr>
              <a:defRPr/>
            </a:pPr>
            <a:fld id="{AAFFF0C2-91B9-44A7-9C6F-7964212FB6C3}" type="slidenum">
              <a:rPr lang="zh-CN" altLang="en-US"/>
              <a:pPr>
                <a:defRPr/>
              </a:pPr>
              <a:t>‹#›</a:t>
            </a:fld>
            <a:endParaRPr lang="zh-CN" altLang="en-US"/>
          </a:p>
        </p:txBody>
      </p:sp>
    </p:spTree>
    <p:extLst>
      <p:ext uri="{BB962C8B-B14F-4D97-AF65-F5344CB8AC3E}">
        <p14:creationId xmlns:p14="http://schemas.microsoft.com/office/powerpoint/2010/main" val="3154984728"/>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541"/>
            <a:ext cx="5410200" cy="4524785"/>
          </a:xfrm>
        </p:spPr>
        <p:txBody>
          <a:bodyPr/>
          <a:lstStyle>
            <a:lvl1pPr>
              <a:defRPr sz="2370"/>
            </a:lvl1pPr>
            <a:lvl2pPr>
              <a:defRPr sz="2030"/>
            </a:lvl2pPr>
            <a:lvl3pPr>
              <a:defRPr sz="1695"/>
            </a:lvl3pPr>
            <a:lvl4pPr>
              <a:defRPr sz="1525"/>
            </a:lvl4pPr>
            <a:lvl5pPr>
              <a:defRPr sz="1525"/>
            </a:lvl5pPr>
            <a:lvl6pPr>
              <a:defRPr sz="1525"/>
            </a:lvl6pPr>
            <a:lvl7pPr>
              <a:defRPr sz="1525"/>
            </a:lvl7pPr>
            <a:lvl8pPr>
              <a:defRPr sz="1525"/>
            </a:lvl8pPr>
            <a:lvl9pPr>
              <a:defRPr sz="152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541"/>
            <a:ext cx="5410200" cy="4524785"/>
          </a:xfrm>
        </p:spPr>
        <p:txBody>
          <a:bodyPr/>
          <a:lstStyle>
            <a:lvl1pPr>
              <a:defRPr sz="2370"/>
            </a:lvl1pPr>
            <a:lvl2pPr>
              <a:defRPr sz="2030"/>
            </a:lvl2pPr>
            <a:lvl3pPr>
              <a:defRPr sz="1695"/>
            </a:lvl3pPr>
            <a:lvl4pPr>
              <a:defRPr sz="1525"/>
            </a:lvl4pPr>
            <a:lvl5pPr>
              <a:defRPr sz="1525"/>
            </a:lvl5pPr>
            <a:lvl6pPr>
              <a:defRPr sz="1525"/>
            </a:lvl6pPr>
            <a:lvl7pPr>
              <a:defRPr sz="1525"/>
            </a:lvl7pPr>
            <a:lvl8pPr>
              <a:defRPr sz="1525"/>
            </a:lvl8pPr>
            <a:lvl9pPr>
              <a:defRPr sz="152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184C2158-F2EE-4E53-BE94-AC3248CEF68D}"/>
              </a:ext>
            </a:extLst>
          </p:cNvPr>
          <p:cNvSpPr>
            <a:spLocks noGrp="1" noChangeArrowheads="1"/>
          </p:cNvSpPr>
          <p:nvPr>
            <p:ph type="dt" sz="half" idx="10"/>
          </p:nvPr>
        </p:nvSpPr>
        <p:spPr>
          <a:ln/>
        </p:spPr>
        <p:txBody>
          <a:bodyPr/>
          <a:lstStyle>
            <a:lvl1pPr>
              <a:defRPr/>
            </a:lvl1pPr>
          </a:lstStyle>
          <a:p>
            <a:pPr>
              <a:defRPr/>
            </a:pPr>
            <a:fld id="{21A6C29A-54C3-4235-A9E6-C9F19261EDF4}" type="datetimeFigureOut">
              <a:rPr lang="zh-CN" altLang="en-US"/>
              <a:pPr>
                <a:defRPr/>
              </a:pPr>
              <a:t>2020/4/3</a:t>
            </a:fld>
            <a:endParaRPr lang="en-US" altLang="zh-CN"/>
          </a:p>
        </p:txBody>
      </p:sp>
      <p:sp>
        <p:nvSpPr>
          <p:cNvPr id="6" name="Rectangle 5">
            <a:extLst>
              <a:ext uri="{FF2B5EF4-FFF2-40B4-BE49-F238E27FC236}">
                <a16:creationId xmlns:a16="http://schemas.microsoft.com/office/drawing/2014/main" id="{E79CE944-0A5B-49F9-8568-F454890AEA1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7754C65-D0FA-41DB-8CB1-781A18C156F4}"/>
              </a:ext>
            </a:extLst>
          </p:cNvPr>
          <p:cNvSpPr>
            <a:spLocks noGrp="1" noChangeArrowheads="1"/>
          </p:cNvSpPr>
          <p:nvPr>
            <p:ph type="sldNum" sz="quarter" idx="12"/>
          </p:nvPr>
        </p:nvSpPr>
        <p:spPr>
          <a:ln/>
        </p:spPr>
        <p:txBody>
          <a:bodyPr/>
          <a:lstStyle>
            <a:lvl1pPr>
              <a:defRPr/>
            </a:lvl1pPr>
          </a:lstStyle>
          <a:p>
            <a:pPr>
              <a:defRPr/>
            </a:pPr>
            <a:fld id="{1F0D3311-D35E-4742-95F3-FCDF7EBB0751}" type="slidenum">
              <a:rPr lang="zh-CN" altLang="en-US"/>
              <a:pPr>
                <a:defRPr/>
              </a:pPr>
              <a:t>‹#›</a:t>
            </a:fld>
            <a:endParaRPr lang="zh-CN" altLang="en-US"/>
          </a:p>
        </p:txBody>
      </p:sp>
    </p:spTree>
    <p:extLst>
      <p:ext uri="{BB962C8B-B14F-4D97-AF65-F5344CB8AC3E}">
        <p14:creationId xmlns:p14="http://schemas.microsoft.com/office/powerpoint/2010/main" val="1651479330"/>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4691"/>
            <a:ext cx="5386388" cy="639679"/>
          </a:xfrm>
        </p:spPr>
        <p:txBody>
          <a:bodyPr anchor="b"/>
          <a:lstStyle>
            <a:lvl1pPr marL="0" indent="0">
              <a:buNone/>
              <a:defRPr sz="2030" b="1"/>
            </a:lvl1pPr>
            <a:lvl2pPr marL="386715" indent="0">
              <a:buNone/>
              <a:defRPr sz="1695" b="1"/>
            </a:lvl2pPr>
            <a:lvl3pPr marL="774065" indent="0">
              <a:buNone/>
              <a:defRPr sz="1525" b="1"/>
            </a:lvl3pPr>
            <a:lvl4pPr marL="1160780" indent="0">
              <a:buNone/>
              <a:defRPr sz="1355" b="1"/>
            </a:lvl4pPr>
            <a:lvl5pPr marL="1548130" indent="0">
              <a:buNone/>
              <a:defRPr sz="1355" b="1"/>
            </a:lvl5pPr>
            <a:lvl6pPr marL="1934845" indent="0">
              <a:buNone/>
              <a:defRPr sz="1355" b="1"/>
            </a:lvl6pPr>
            <a:lvl7pPr marL="2322195" indent="0">
              <a:buNone/>
              <a:defRPr sz="1355" b="1"/>
            </a:lvl7pPr>
            <a:lvl8pPr marL="2708910" indent="0">
              <a:buNone/>
              <a:defRPr sz="1355" b="1"/>
            </a:lvl8pPr>
            <a:lvl9pPr marL="3096260" indent="0">
              <a:buNone/>
              <a:defRPr sz="1355" b="1"/>
            </a:lvl9pPr>
          </a:lstStyle>
          <a:p>
            <a:pPr lvl="0"/>
            <a:r>
              <a:rPr lang="zh-CN" altLang="en-US" noProof="1"/>
              <a:t>单击此处编辑母版文本样式</a:t>
            </a:r>
          </a:p>
        </p:txBody>
      </p:sp>
      <p:sp>
        <p:nvSpPr>
          <p:cNvPr id="4" name="内容占位符 3"/>
          <p:cNvSpPr>
            <a:spLocks noGrp="1"/>
          </p:cNvSpPr>
          <p:nvPr>
            <p:ph sz="half" idx="2"/>
          </p:nvPr>
        </p:nvSpPr>
        <p:spPr>
          <a:xfrm>
            <a:off x="609600" y="2174370"/>
            <a:ext cx="5386388" cy="3950956"/>
          </a:xfrm>
        </p:spPr>
        <p:txBody>
          <a:bodyPr/>
          <a:lstStyle>
            <a:lvl1pPr>
              <a:defRPr sz="2030"/>
            </a:lvl1pPr>
            <a:lvl2pPr>
              <a:defRPr sz="1695"/>
            </a:lvl2pPr>
            <a:lvl3pPr>
              <a:defRPr sz="1525"/>
            </a:lvl3pPr>
            <a:lvl4pPr>
              <a:defRPr sz="1355"/>
            </a:lvl4pPr>
            <a:lvl5pPr>
              <a:defRPr sz="1355"/>
            </a:lvl5pPr>
            <a:lvl6pPr>
              <a:defRPr sz="1355"/>
            </a:lvl6pPr>
            <a:lvl7pPr>
              <a:defRPr sz="1355"/>
            </a:lvl7pPr>
            <a:lvl8pPr>
              <a:defRPr sz="1355"/>
            </a:lvl8pPr>
            <a:lvl9pPr>
              <a:defRPr sz="135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4691"/>
            <a:ext cx="5389562" cy="639679"/>
          </a:xfrm>
        </p:spPr>
        <p:txBody>
          <a:bodyPr anchor="b"/>
          <a:lstStyle>
            <a:lvl1pPr marL="0" indent="0">
              <a:buNone/>
              <a:defRPr sz="2030" b="1"/>
            </a:lvl1pPr>
            <a:lvl2pPr marL="386715" indent="0">
              <a:buNone/>
              <a:defRPr sz="1695" b="1"/>
            </a:lvl2pPr>
            <a:lvl3pPr marL="774065" indent="0">
              <a:buNone/>
              <a:defRPr sz="1525" b="1"/>
            </a:lvl3pPr>
            <a:lvl4pPr marL="1160780" indent="0">
              <a:buNone/>
              <a:defRPr sz="1355" b="1"/>
            </a:lvl4pPr>
            <a:lvl5pPr marL="1548130" indent="0">
              <a:buNone/>
              <a:defRPr sz="1355" b="1"/>
            </a:lvl5pPr>
            <a:lvl6pPr marL="1934845" indent="0">
              <a:buNone/>
              <a:defRPr sz="1355" b="1"/>
            </a:lvl6pPr>
            <a:lvl7pPr marL="2322195" indent="0">
              <a:buNone/>
              <a:defRPr sz="1355" b="1"/>
            </a:lvl7pPr>
            <a:lvl8pPr marL="2708910" indent="0">
              <a:buNone/>
              <a:defRPr sz="1355" b="1"/>
            </a:lvl8pPr>
            <a:lvl9pPr marL="3096260" indent="0">
              <a:buNone/>
              <a:defRPr sz="1355"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370"/>
            <a:ext cx="5389562" cy="3950956"/>
          </a:xfrm>
        </p:spPr>
        <p:txBody>
          <a:bodyPr/>
          <a:lstStyle>
            <a:lvl1pPr>
              <a:defRPr sz="2030"/>
            </a:lvl1pPr>
            <a:lvl2pPr>
              <a:defRPr sz="1695"/>
            </a:lvl2pPr>
            <a:lvl3pPr>
              <a:defRPr sz="1525"/>
            </a:lvl3pPr>
            <a:lvl4pPr>
              <a:defRPr sz="1355"/>
            </a:lvl4pPr>
            <a:lvl5pPr>
              <a:defRPr sz="1355"/>
            </a:lvl5pPr>
            <a:lvl6pPr>
              <a:defRPr sz="1355"/>
            </a:lvl6pPr>
            <a:lvl7pPr>
              <a:defRPr sz="1355"/>
            </a:lvl7pPr>
            <a:lvl8pPr>
              <a:defRPr sz="1355"/>
            </a:lvl8pPr>
            <a:lvl9pPr>
              <a:defRPr sz="135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B14CEF5F-929C-4254-B02C-E4843AEEE072}"/>
              </a:ext>
            </a:extLst>
          </p:cNvPr>
          <p:cNvSpPr>
            <a:spLocks noGrp="1" noChangeArrowheads="1"/>
          </p:cNvSpPr>
          <p:nvPr>
            <p:ph type="dt" sz="half" idx="10"/>
          </p:nvPr>
        </p:nvSpPr>
        <p:spPr>
          <a:ln/>
        </p:spPr>
        <p:txBody>
          <a:bodyPr/>
          <a:lstStyle>
            <a:lvl1pPr>
              <a:defRPr/>
            </a:lvl1pPr>
          </a:lstStyle>
          <a:p>
            <a:pPr>
              <a:defRPr/>
            </a:pPr>
            <a:fld id="{00C9E1B5-C350-43FE-A55F-B3C90E8FD868}" type="datetimeFigureOut">
              <a:rPr lang="zh-CN" altLang="en-US"/>
              <a:pPr>
                <a:defRPr/>
              </a:pPr>
              <a:t>2020/4/3</a:t>
            </a:fld>
            <a:endParaRPr lang="en-US" altLang="zh-CN"/>
          </a:p>
        </p:txBody>
      </p:sp>
      <p:sp>
        <p:nvSpPr>
          <p:cNvPr id="8" name="Rectangle 5">
            <a:extLst>
              <a:ext uri="{FF2B5EF4-FFF2-40B4-BE49-F238E27FC236}">
                <a16:creationId xmlns:a16="http://schemas.microsoft.com/office/drawing/2014/main" id="{0D26025B-97D4-4139-8971-75B3AB59286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A4DC82E8-D2BE-45FE-8F52-51E0551BC1E2}"/>
              </a:ext>
            </a:extLst>
          </p:cNvPr>
          <p:cNvSpPr>
            <a:spLocks noGrp="1" noChangeArrowheads="1"/>
          </p:cNvSpPr>
          <p:nvPr>
            <p:ph type="sldNum" sz="quarter" idx="12"/>
          </p:nvPr>
        </p:nvSpPr>
        <p:spPr>
          <a:ln/>
        </p:spPr>
        <p:txBody>
          <a:bodyPr/>
          <a:lstStyle>
            <a:lvl1pPr>
              <a:defRPr/>
            </a:lvl1pPr>
          </a:lstStyle>
          <a:p>
            <a:pPr>
              <a:defRPr/>
            </a:pPr>
            <a:fld id="{79119960-DF0D-47F3-ADBE-671342FF833D}" type="slidenum">
              <a:rPr lang="zh-CN" altLang="en-US"/>
              <a:pPr>
                <a:defRPr/>
              </a:pPr>
              <a:t>‹#›</a:t>
            </a:fld>
            <a:endParaRPr lang="zh-CN" altLang="en-US"/>
          </a:p>
        </p:txBody>
      </p:sp>
    </p:spTree>
    <p:extLst>
      <p:ext uri="{BB962C8B-B14F-4D97-AF65-F5344CB8AC3E}">
        <p14:creationId xmlns:p14="http://schemas.microsoft.com/office/powerpoint/2010/main" val="4193105346"/>
      </p:ext>
    </p:extLst>
  </p:cSld>
  <p:clrMapOvr>
    <a:masterClrMapping/>
  </p:clrMapOvr>
  <p:transition spd="slow"/>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B0DA0A61-F9A2-4131-8790-616E6396E125}"/>
              </a:ext>
            </a:extLst>
          </p:cNvPr>
          <p:cNvSpPr>
            <a:spLocks noGrp="1" noChangeArrowheads="1"/>
          </p:cNvSpPr>
          <p:nvPr>
            <p:ph type="dt" sz="half" idx="10"/>
          </p:nvPr>
        </p:nvSpPr>
        <p:spPr>
          <a:ln/>
        </p:spPr>
        <p:txBody>
          <a:bodyPr/>
          <a:lstStyle>
            <a:lvl1pPr>
              <a:defRPr/>
            </a:lvl1pPr>
          </a:lstStyle>
          <a:p>
            <a:pPr>
              <a:defRPr/>
            </a:pPr>
            <a:fld id="{E0D8A496-9069-481A-98F8-B1D0FA5844AA}" type="datetimeFigureOut">
              <a:rPr lang="zh-CN" altLang="en-US"/>
              <a:pPr>
                <a:defRPr/>
              </a:pPr>
              <a:t>2020/4/3</a:t>
            </a:fld>
            <a:endParaRPr lang="en-US" altLang="zh-CN"/>
          </a:p>
        </p:txBody>
      </p:sp>
      <p:sp>
        <p:nvSpPr>
          <p:cNvPr id="4" name="Rectangle 5">
            <a:extLst>
              <a:ext uri="{FF2B5EF4-FFF2-40B4-BE49-F238E27FC236}">
                <a16:creationId xmlns:a16="http://schemas.microsoft.com/office/drawing/2014/main" id="{C8F9A037-DA0B-4EC3-A8D5-2181F5476CF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516CDDC0-4042-4D2A-BBBB-DA8D20C509B4}"/>
              </a:ext>
            </a:extLst>
          </p:cNvPr>
          <p:cNvSpPr>
            <a:spLocks noGrp="1" noChangeArrowheads="1"/>
          </p:cNvSpPr>
          <p:nvPr>
            <p:ph type="sldNum" sz="quarter" idx="12"/>
          </p:nvPr>
        </p:nvSpPr>
        <p:spPr>
          <a:ln/>
        </p:spPr>
        <p:txBody>
          <a:bodyPr/>
          <a:lstStyle>
            <a:lvl1pPr>
              <a:defRPr/>
            </a:lvl1pPr>
          </a:lstStyle>
          <a:p>
            <a:pPr>
              <a:defRPr/>
            </a:pPr>
            <a:fld id="{867F2F04-D9D0-48F6-BBDC-46CF5DC461FB}" type="slidenum">
              <a:rPr lang="zh-CN" altLang="en-US"/>
              <a:pPr>
                <a:defRPr/>
              </a:pPr>
              <a:t>‹#›</a:t>
            </a:fld>
            <a:endParaRPr lang="zh-CN" altLang="en-US"/>
          </a:p>
        </p:txBody>
      </p:sp>
    </p:spTree>
    <p:extLst>
      <p:ext uri="{BB962C8B-B14F-4D97-AF65-F5344CB8AC3E}">
        <p14:creationId xmlns:p14="http://schemas.microsoft.com/office/powerpoint/2010/main" val="2308556676"/>
      </p:ext>
    </p:extLst>
  </p:cSld>
  <p:clrMapOvr>
    <a:masterClrMapping/>
  </p:clrMapOvr>
  <p:transition spd="slow"/>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A129C37-01EA-4DEF-8ECB-7430B24B2470}"/>
              </a:ext>
            </a:extLst>
          </p:cNvPr>
          <p:cNvSpPr>
            <a:spLocks noGrp="1" noChangeArrowheads="1"/>
          </p:cNvSpPr>
          <p:nvPr>
            <p:ph type="dt" sz="half" idx="10"/>
          </p:nvPr>
        </p:nvSpPr>
        <p:spPr>
          <a:ln/>
        </p:spPr>
        <p:txBody>
          <a:bodyPr/>
          <a:lstStyle>
            <a:lvl1pPr>
              <a:defRPr/>
            </a:lvl1pPr>
          </a:lstStyle>
          <a:p>
            <a:pPr>
              <a:defRPr/>
            </a:pPr>
            <a:fld id="{42226819-4F9E-4F6F-811A-C1D232262A94}" type="datetimeFigureOut">
              <a:rPr lang="zh-CN" altLang="en-US"/>
              <a:pPr>
                <a:defRPr/>
              </a:pPr>
              <a:t>2020/4/3</a:t>
            </a:fld>
            <a:endParaRPr lang="en-US" altLang="zh-CN"/>
          </a:p>
        </p:txBody>
      </p:sp>
      <p:sp>
        <p:nvSpPr>
          <p:cNvPr id="3" name="Rectangle 5">
            <a:extLst>
              <a:ext uri="{FF2B5EF4-FFF2-40B4-BE49-F238E27FC236}">
                <a16:creationId xmlns:a16="http://schemas.microsoft.com/office/drawing/2014/main" id="{1B8085E8-ABF5-4E9E-8160-238C74BC3C8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1CD37B1-4E35-4607-A80F-86688A5B9D62}"/>
              </a:ext>
            </a:extLst>
          </p:cNvPr>
          <p:cNvSpPr>
            <a:spLocks noGrp="1" noChangeArrowheads="1"/>
          </p:cNvSpPr>
          <p:nvPr>
            <p:ph type="sldNum" sz="quarter" idx="12"/>
          </p:nvPr>
        </p:nvSpPr>
        <p:spPr>
          <a:ln/>
        </p:spPr>
        <p:txBody>
          <a:bodyPr/>
          <a:lstStyle>
            <a:lvl1pPr>
              <a:defRPr/>
            </a:lvl1pPr>
          </a:lstStyle>
          <a:p>
            <a:pPr>
              <a:defRPr/>
            </a:pPr>
            <a:fld id="{E5B3A9DA-9E1A-4F64-B7FB-56DCBE8DF98A}" type="slidenum">
              <a:rPr lang="zh-CN" altLang="en-US"/>
              <a:pPr>
                <a:defRPr/>
              </a:pPr>
              <a:t>‹#›</a:t>
            </a:fld>
            <a:endParaRPr lang="zh-CN" altLang="en-US"/>
          </a:p>
        </p:txBody>
      </p:sp>
    </p:spTree>
    <p:extLst>
      <p:ext uri="{BB962C8B-B14F-4D97-AF65-F5344CB8AC3E}">
        <p14:creationId xmlns:p14="http://schemas.microsoft.com/office/powerpoint/2010/main" val="3907577681"/>
      </p:ext>
    </p:extLst>
  </p:cSld>
  <p:clrMapOvr>
    <a:masterClrMapping/>
  </p:clrMapOvr>
  <p:transition spd="slow"/>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2805"/>
            <a:ext cx="4011613" cy="1162441"/>
          </a:xfrm>
        </p:spPr>
        <p:txBody>
          <a:bodyPr anchor="b"/>
          <a:lstStyle>
            <a:lvl1pPr algn="l">
              <a:defRPr sz="1695" b="1"/>
            </a:lvl1pPr>
          </a:lstStyle>
          <a:p>
            <a:r>
              <a:rPr lang="zh-CN" altLang="en-US" noProof="1"/>
              <a:t>单击此处编辑母版标题样式</a:t>
            </a:r>
          </a:p>
        </p:txBody>
      </p:sp>
      <p:sp>
        <p:nvSpPr>
          <p:cNvPr id="3" name="内容占位符 2"/>
          <p:cNvSpPr>
            <a:spLocks noGrp="1"/>
          </p:cNvSpPr>
          <p:nvPr>
            <p:ph idx="1"/>
          </p:nvPr>
        </p:nvSpPr>
        <p:spPr>
          <a:xfrm>
            <a:off x="4767263" y="272805"/>
            <a:ext cx="6815137" cy="5852522"/>
          </a:xfrm>
        </p:spPr>
        <p:txBody>
          <a:bodyPr/>
          <a:lstStyle>
            <a:lvl1pPr>
              <a:defRPr sz="2710"/>
            </a:lvl1pPr>
            <a:lvl2pPr>
              <a:defRPr sz="2370"/>
            </a:lvl2pPr>
            <a:lvl3pPr>
              <a:defRPr sz="2030"/>
            </a:lvl3pPr>
            <a:lvl4pPr>
              <a:defRPr sz="1695"/>
            </a:lvl4pPr>
            <a:lvl5pPr>
              <a:defRPr sz="1695"/>
            </a:lvl5pPr>
            <a:lvl6pPr>
              <a:defRPr sz="1695"/>
            </a:lvl6pPr>
            <a:lvl7pPr>
              <a:defRPr sz="1695"/>
            </a:lvl7pPr>
            <a:lvl8pPr>
              <a:defRPr sz="1695"/>
            </a:lvl8pPr>
            <a:lvl9pPr>
              <a:defRPr sz="169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245"/>
            <a:ext cx="4011613" cy="4690081"/>
          </a:xfrm>
        </p:spPr>
        <p:txBody>
          <a:bodyPr/>
          <a:lstStyle>
            <a:lvl1pPr marL="0" indent="0">
              <a:buNone/>
              <a:defRPr sz="1185"/>
            </a:lvl1pPr>
            <a:lvl2pPr marL="386715" indent="0">
              <a:buNone/>
              <a:defRPr sz="1015"/>
            </a:lvl2pPr>
            <a:lvl3pPr marL="774065" indent="0">
              <a:buNone/>
              <a:defRPr sz="845"/>
            </a:lvl3pPr>
            <a:lvl4pPr marL="1160780" indent="0">
              <a:buNone/>
              <a:defRPr sz="760"/>
            </a:lvl4pPr>
            <a:lvl5pPr marL="1548130" indent="0">
              <a:buNone/>
              <a:defRPr sz="760"/>
            </a:lvl5pPr>
            <a:lvl6pPr marL="1934845" indent="0">
              <a:buNone/>
              <a:defRPr sz="760"/>
            </a:lvl6pPr>
            <a:lvl7pPr marL="2322195" indent="0">
              <a:buNone/>
              <a:defRPr sz="760"/>
            </a:lvl7pPr>
            <a:lvl8pPr marL="2708910" indent="0">
              <a:buNone/>
              <a:defRPr sz="760"/>
            </a:lvl8pPr>
            <a:lvl9pPr marL="3096260" indent="0">
              <a:buNone/>
              <a:defRPr sz="76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E8F95B59-1C23-42C5-B98A-878375C17699}"/>
              </a:ext>
            </a:extLst>
          </p:cNvPr>
          <p:cNvSpPr>
            <a:spLocks noGrp="1" noChangeArrowheads="1"/>
          </p:cNvSpPr>
          <p:nvPr>
            <p:ph type="dt" sz="half" idx="10"/>
          </p:nvPr>
        </p:nvSpPr>
        <p:spPr>
          <a:ln/>
        </p:spPr>
        <p:txBody>
          <a:bodyPr/>
          <a:lstStyle>
            <a:lvl1pPr>
              <a:defRPr/>
            </a:lvl1pPr>
          </a:lstStyle>
          <a:p>
            <a:pPr>
              <a:defRPr/>
            </a:pPr>
            <a:fld id="{3E89D127-E039-4344-B696-ED5F54F7A56A}" type="datetimeFigureOut">
              <a:rPr lang="zh-CN" altLang="en-US"/>
              <a:pPr>
                <a:defRPr/>
              </a:pPr>
              <a:t>2020/4/3</a:t>
            </a:fld>
            <a:endParaRPr lang="en-US" altLang="zh-CN"/>
          </a:p>
        </p:txBody>
      </p:sp>
      <p:sp>
        <p:nvSpPr>
          <p:cNvPr id="6" name="Rectangle 5">
            <a:extLst>
              <a:ext uri="{FF2B5EF4-FFF2-40B4-BE49-F238E27FC236}">
                <a16:creationId xmlns:a16="http://schemas.microsoft.com/office/drawing/2014/main" id="{F18980F0-8C14-4215-A5DE-C7EBA7E9342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99510C9-B59A-447F-B686-BECEA30A0FD5}"/>
              </a:ext>
            </a:extLst>
          </p:cNvPr>
          <p:cNvSpPr>
            <a:spLocks noGrp="1" noChangeArrowheads="1"/>
          </p:cNvSpPr>
          <p:nvPr>
            <p:ph type="sldNum" sz="quarter" idx="12"/>
          </p:nvPr>
        </p:nvSpPr>
        <p:spPr>
          <a:ln/>
        </p:spPr>
        <p:txBody>
          <a:bodyPr/>
          <a:lstStyle>
            <a:lvl1pPr>
              <a:defRPr/>
            </a:lvl1pPr>
          </a:lstStyle>
          <a:p>
            <a:pPr>
              <a:defRPr/>
            </a:pPr>
            <a:fld id="{DC1FAA3A-B7C2-44F4-8583-91BE01240AA7}" type="slidenum">
              <a:rPr lang="zh-CN" altLang="en-US"/>
              <a:pPr>
                <a:defRPr/>
              </a:pPr>
              <a:t>‹#›</a:t>
            </a:fld>
            <a:endParaRPr lang="zh-CN" altLang="en-US"/>
          </a:p>
        </p:txBody>
      </p:sp>
    </p:spTree>
    <p:extLst>
      <p:ext uri="{BB962C8B-B14F-4D97-AF65-F5344CB8AC3E}">
        <p14:creationId xmlns:p14="http://schemas.microsoft.com/office/powerpoint/2010/main" val="4136145215"/>
      </p:ext>
    </p:extLst>
  </p:cSld>
  <p:clrMapOvr>
    <a:masterClrMapping/>
  </p:clrMapOvr>
  <p:transition spd="slow"/>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277"/>
            <a:ext cx="7315200" cy="567110"/>
          </a:xfrm>
        </p:spPr>
        <p:txBody>
          <a:bodyPr anchor="b"/>
          <a:lstStyle>
            <a:lvl1pPr algn="l">
              <a:defRPr sz="1695" b="1"/>
            </a:lvl1pPr>
          </a:lstStyle>
          <a:p>
            <a:r>
              <a:rPr lang="zh-CN" altLang="en-US" noProof="1"/>
              <a:t>单击此处编辑母版标题样式</a:t>
            </a:r>
          </a:p>
        </p:txBody>
      </p:sp>
      <p:sp>
        <p:nvSpPr>
          <p:cNvPr id="3" name="图片占位符 2"/>
          <p:cNvSpPr>
            <a:spLocks noGrp="1"/>
          </p:cNvSpPr>
          <p:nvPr>
            <p:ph type="pic" idx="1"/>
          </p:nvPr>
        </p:nvSpPr>
        <p:spPr>
          <a:xfrm>
            <a:off x="2389188" y="612801"/>
            <a:ext cx="7315200" cy="4114908"/>
          </a:xfrm>
        </p:spPr>
        <p:txBody>
          <a:bodyPr/>
          <a:lstStyle>
            <a:lvl1pPr marL="0" indent="0">
              <a:buNone/>
              <a:defRPr sz="2710"/>
            </a:lvl1pPr>
            <a:lvl2pPr marL="386715" indent="0">
              <a:buNone/>
              <a:defRPr sz="2370"/>
            </a:lvl2pPr>
            <a:lvl3pPr marL="774065" indent="0">
              <a:buNone/>
              <a:defRPr sz="2030"/>
            </a:lvl3pPr>
            <a:lvl4pPr marL="1160780" indent="0">
              <a:buNone/>
              <a:defRPr sz="1695"/>
            </a:lvl4pPr>
            <a:lvl5pPr marL="1548130" indent="0">
              <a:buNone/>
              <a:defRPr sz="1695"/>
            </a:lvl5pPr>
            <a:lvl6pPr marL="1934845" indent="0">
              <a:buNone/>
              <a:defRPr sz="1695"/>
            </a:lvl6pPr>
            <a:lvl7pPr marL="2322195" indent="0">
              <a:buNone/>
              <a:defRPr sz="1695"/>
            </a:lvl7pPr>
            <a:lvl8pPr marL="2708910" indent="0">
              <a:buNone/>
              <a:defRPr sz="1695"/>
            </a:lvl8pPr>
            <a:lvl9pPr marL="3096260" indent="0">
              <a:buNone/>
              <a:defRPr sz="1695"/>
            </a:lvl9pPr>
          </a:lstStyle>
          <a:p>
            <a:pPr lvl="0"/>
            <a:endParaRPr lang="zh-CN" altLang="en-US" noProof="0"/>
          </a:p>
        </p:txBody>
      </p:sp>
      <p:sp>
        <p:nvSpPr>
          <p:cNvPr id="4" name="文本占位符 3"/>
          <p:cNvSpPr>
            <a:spLocks noGrp="1"/>
          </p:cNvSpPr>
          <p:nvPr>
            <p:ph type="body" sz="half" idx="2"/>
          </p:nvPr>
        </p:nvSpPr>
        <p:spPr>
          <a:xfrm>
            <a:off x="2389188" y="5367388"/>
            <a:ext cx="7315200" cy="804974"/>
          </a:xfrm>
        </p:spPr>
        <p:txBody>
          <a:bodyPr/>
          <a:lstStyle>
            <a:lvl1pPr marL="0" indent="0">
              <a:buNone/>
              <a:defRPr sz="1185"/>
            </a:lvl1pPr>
            <a:lvl2pPr marL="386715" indent="0">
              <a:buNone/>
              <a:defRPr sz="1015"/>
            </a:lvl2pPr>
            <a:lvl3pPr marL="774065" indent="0">
              <a:buNone/>
              <a:defRPr sz="845"/>
            </a:lvl3pPr>
            <a:lvl4pPr marL="1160780" indent="0">
              <a:buNone/>
              <a:defRPr sz="760"/>
            </a:lvl4pPr>
            <a:lvl5pPr marL="1548130" indent="0">
              <a:buNone/>
              <a:defRPr sz="760"/>
            </a:lvl5pPr>
            <a:lvl6pPr marL="1934845" indent="0">
              <a:buNone/>
              <a:defRPr sz="760"/>
            </a:lvl6pPr>
            <a:lvl7pPr marL="2322195" indent="0">
              <a:buNone/>
              <a:defRPr sz="760"/>
            </a:lvl7pPr>
            <a:lvl8pPr marL="2708910" indent="0">
              <a:buNone/>
              <a:defRPr sz="760"/>
            </a:lvl8pPr>
            <a:lvl9pPr marL="3096260" indent="0">
              <a:buNone/>
              <a:defRPr sz="76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37EF2F77-C604-4F79-99FC-A1F4B3649AC0}"/>
              </a:ext>
            </a:extLst>
          </p:cNvPr>
          <p:cNvSpPr>
            <a:spLocks noGrp="1" noChangeArrowheads="1"/>
          </p:cNvSpPr>
          <p:nvPr>
            <p:ph type="dt" sz="half" idx="10"/>
          </p:nvPr>
        </p:nvSpPr>
        <p:spPr>
          <a:ln/>
        </p:spPr>
        <p:txBody>
          <a:bodyPr/>
          <a:lstStyle>
            <a:lvl1pPr>
              <a:defRPr/>
            </a:lvl1pPr>
          </a:lstStyle>
          <a:p>
            <a:pPr>
              <a:defRPr/>
            </a:pPr>
            <a:fld id="{59822706-336A-47E0-86E3-1966E507A7A5}" type="datetimeFigureOut">
              <a:rPr lang="zh-CN" altLang="en-US"/>
              <a:pPr>
                <a:defRPr/>
              </a:pPr>
              <a:t>2020/4/3</a:t>
            </a:fld>
            <a:endParaRPr lang="en-US" altLang="zh-CN"/>
          </a:p>
        </p:txBody>
      </p:sp>
      <p:sp>
        <p:nvSpPr>
          <p:cNvPr id="6" name="Rectangle 5">
            <a:extLst>
              <a:ext uri="{FF2B5EF4-FFF2-40B4-BE49-F238E27FC236}">
                <a16:creationId xmlns:a16="http://schemas.microsoft.com/office/drawing/2014/main" id="{D4CC8F5E-03A6-4710-B4E5-B7888FEF010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F613569-8EB6-4E32-989C-6DEEE475BBEC}"/>
              </a:ext>
            </a:extLst>
          </p:cNvPr>
          <p:cNvSpPr>
            <a:spLocks noGrp="1" noChangeArrowheads="1"/>
          </p:cNvSpPr>
          <p:nvPr>
            <p:ph type="sldNum" sz="quarter" idx="12"/>
          </p:nvPr>
        </p:nvSpPr>
        <p:spPr>
          <a:ln/>
        </p:spPr>
        <p:txBody>
          <a:bodyPr/>
          <a:lstStyle>
            <a:lvl1pPr>
              <a:defRPr/>
            </a:lvl1pPr>
          </a:lstStyle>
          <a:p>
            <a:pPr>
              <a:defRPr/>
            </a:pPr>
            <a:fld id="{0AB4B871-F87A-44C5-AEFC-043880409544}" type="slidenum">
              <a:rPr lang="zh-CN" altLang="en-US"/>
              <a:pPr>
                <a:defRPr/>
              </a:pPr>
              <a:t>‹#›</a:t>
            </a:fld>
            <a:endParaRPr lang="zh-CN" altLang="en-US"/>
          </a:p>
        </p:txBody>
      </p:sp>
    </p:spTree>
    <p:extLst>
      <p:ext uri="{BB962C8B-B14F-4D97-AF65-F5344CB8AC3E}">
        <p14:creationId xmlns:p14="http://schemas.microsoft.com/office/powerpoint/2010/main" val="2159807563"/>
      </p:ext>
    </p:extLst>
  </p:cSld>
  <p:clrMapOvr>
    <a:masterClrMapping/>
  </p:clrMapOvr>
  <p:transition spd="slow"/>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C23A7BAF-4644-4C80-91D2-9FE471A508D5}"/>
              </a:ext>
            </a:extLst>
          </p:cNvPr>
          <p:cNvSpPr>
            <a:spLocks noGrp="1" noChangeArrowheads="1"/>
          </p:cNvSpPr>
          <p:nvPr>
            <p:ph type="dt" sz="half" idx="10"/>
          </p:nvPr>
        </p:nvSpPr>
        <p:spPr>
          <a:ln/>
        </p:spPr>
        <p:txBody>
          <a:bodyPr/>
          <a:lstStyle>
            <a:lvl1pPr>
              <a:defRPr/>
            </a:lvl1pPr>
          </a:lstStyle>
          <a:p>
            <a:pPr>
              <a:defRPr/>
            </a:pPr>
            <a:fld id="{D84C878C-70D5-4CC5-8E4E-708D923A848C}" type="datetimeFigureOut">
              <a:rPr lang="zh-CN" altLang="en-US"/>
              <a:pPr>
                <a:defRPr/>
              </a:pPr>
              <a:t>2020/4/3</a:t>
            </a:fld>
            <a:endParaRPr lang="en-US" altLang="zh-CN"/>
          </a:p>
        </p:txBody>
      </p:sp>
      <p:sp>
        <p:nvSpPr>
          <p:cNvPr id="5" name="Rectangle 5">
            <a:extLst>
              <a:ext uri="{FF2B5EF4-FFF2-40B4-BE49-F238E27FC236}">
                <a16:creationId xmlns:a16="http://schemas.microsoft.com/office/drawing/2014/main" id="{C8B1A058-F82C-4BA2-81AE-24C2AA1CEC8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81BDA72-DDE6-469B-B922-CE275B533D37}"/>
              </a:ext>
            </a:extLst>
          </p:cNvPr>
          <p:cNvSpPr>
            <a:spLocks noGrp="1" noChangeArrowheads="1"/>
          </p:cNvSpPr>
          <p:nvPr>
            <p:ph type="sldNum" sz="quarter" idx="12"/>
          </p:nvPr>
        </p:nvSpPr>
        <p:spPr>
          <a:ln/>
        </p:spPr>
        <p:txBody>
          <a:bodyPr/>
          <a:lstStyle>
            <a:lvl1pPr>
              <a:defRPr/>
            </a:lvl1pPr>
          </a:lstStyle>
          <a:p>
            <a:pPr>
              <a:defRPr/>
            </a:pPr>
            <a:fld id="{FB2BDE49-A9E4-4D41-ACC2-98740530B2CF}" type="slidenum">
              <a:rPr lang="zh-CN" altLang="en-US"/>
              <a:pPr>
                <a:defRPr/>
              </a:pPr>
              <a:t>‹#›</a:t>
            </a:fld>
            <a:endParaRPr lang="zh-CN" altLang="en-US"/>
          </a:p>
        </p:txBody>
      </p:sp>
    </p:spTree>
    <p:extLst>
      <p:ext uri="{BB962C8B-B14F-4D97-AF65-F5344CB8AC3E}">
        <p14:creationId xmlns:p14="http://schemas.microsoft.com/office/powerpoint/2010/main" val="935105682"/>
      </p:ext>
    </p:extLst>
  </p:cSld>
  <p:clrMapOvr>
    <a:masterClrMapping/>
  </p:clrMapOvr>
  <p:transition spd="slow"/>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148"/>
            <a:ext cx="2743200" cy="585117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148"/>
            <a:ext cx="8077200" cy="585117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52D5ACCA-0861-4907-889B-79CF271B30D0}"/>
              </a:ext>
            </a:extLst>
          </p:cNvPr>
          <p:cNvSpPr>
            <a:spLocks noGrp="1" noChangeArrowheads="1"/>
          </p:cNvSpPr>
          <p:nvPr>
            <p:ph type="dt" sz="half" idx="10"/>
          </p:nvPr>
        </p:nvSpPr>
        <p:spPr>
          <a:ln/>
        </p:spPr>
        <p:txBody>
          <a:bodyPr/>
          <a:lstStyle>
            <a:lvl1pPr>
              <a:defRPr/>
            </a:lvl1pPr>
          </a:lstStyle>
          <a:p>
            <a:pPr>
              <a:defRPr/>
            </a:pPr>
            <a:fld id="{2BB495AC-973C-4076-A387-CE8255F58DDC}" type="datetimeFigureOut">
              <a:rPr lang="zh-CN" altLang="en-US"/>
              <a:pPr>
                <a:defRPr/>
              </a:pPr>
              <a:t>2020/4/3</a:t>
            </a:fld>
            <a:endParaRPr lang="en-US" altLang="zh-CN"/>
          </a:p>
        </p:txBody>
      </p:sp>
      <p:sp>
        <p:nvSpPr>
          <p:cNvPr id="5" name="Rectangle 5">
            <a:extLst>
              <a:ext uri="{FF2B5EF4-FFF2-40B4-BE49-F238E27FC236}">
                <a16:creationId xmlns:a16="http://schemas.microsoft.com/office/drawing/2014/main" id="{A7FFD845-2A13-41FA-AD11-ACB16FB9FEB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9681386-639F-4E5E-94A9-62BF13ED3F17}"/>
              </a:ext>
            </a:extLst>
          </p:cNvPr>
          <p:cNvSpPr>
            <a:spLocks noGrp="1" noChangeArrowheads="1"/>
          </p:cNvSpPr>
          <p:nvPr>
            <p:ph type="sldNum" sz="quarter" idx="12"/>
          </p:nvPr>
        </p:nvSpPr>
        <p:spPr>
          <a:ln/>
        </p:spPr>
        <p:txBody>
          <a:bodyPr/>
          <a:lstStyle>
            <a:lvl1pPr>
              <a:defRPr/>
            </a:lvl1pPr>
          </a:lstStyle>
          <a:p>
            <a:pPr>
              <a:defRPr/>
            </a:pPr>
            <a:fld id="{E1D67E96-A430-4C51-84FE-9CE9AC82BF7C}" type="slidenum">
              <a:rPr lang="zh-CN" altLang="en-US"/>
              <a:pPr>
                <a:defRPr/>
              </a:pPr>
              <a:t>‹#›</a:t>
            </a:fld>
            <a:endParaRPr lang="zh-CN" altLang="en-US"/>
          </a:p>
        </p:txBody>
      </p:sp>
    </p:spTree>
    <p:extLst>
      <p:ext uri="{BB962C8B-B14F-4D97-AF65-F5344CB8AC3E}">
        <p14:creationId xmlns:p14="http://schemas.microsoft.com/office/powerpoint/2010/main" val="2409896979"/>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475FCBC9-C113-4C63-9B78-FCFADCA9F756}"/>
              </a:ext>
            </a:extLst>
          </p:cNvPr>
          <p:cNvSpPr>
            <a:spLocks noGrp="1"/>
          </p:cNvSpPr>
          <p:nvPr>
            <p:ph type="dt" sz="half" idx="10"/>
          </p:nvPr>
        </p:nvSpPr>
        <p:spPr/>
        <p:txBody>
          <a:bodyPr/>
          <a:lstStyle>
            <a:lvl1pPr>
              <a:defRPr/>
            </a:lvl1pPr>
          </a:lstStyle>
          <a:p>
            <a:pPr>
              <a:defRPr/>
            </a:pPr>
            <a:fld id="{569F64BD-1FA9-49E1-9A51-9E6F9BFF35B6}" type="datetimeFigureOut">
              <a:rPr lang="zh-CN" altLang="en-US"/>
              <a:pPr>
                <a:defRPr/>
              </a:pPr>
              <a:t>2020/4/3</a:t>
            </a:fld>
            <a:endParaRPr lang="zh-CN" altLang="en-US"/>
          </a:p>
        </p:txBody>
      </p:sp>
      <p:sp>
        <p:nvSpPr>
          <p:cNvPr id="3" name="页脚占位符 4">
            <a:extLst>
              <a:ext uri="{FF2B5EF4-FFF2-40B4-BE49-F238E27FC236}">
                <a16:creationId xmlns:a16="http://schemas.microsoft.com/office/drawing/2014/main" id="{6E4A1498-F924-4038-8A1E-0CAFE954371F}"/>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AF273223-3DAF-40EF-85E7-B57F5B4EE572}"/>
              </a:ext>
            </a:extLst>
          </p:cNvPr>
          <p:cNvSpPr>
            <a:spLocks noGrp="1"/>
          </p:cNvSpPr>
          <p:nvPr>
            <p:ph type="sldNum" sz="quarter" idx="12"/>
          </p:nvPr>
        </p:nvSpPr>
        <p:spPr/>
        <p:txBody>
          <a:bodyPr/>
          <a:lstStyle>
            <a:lvl1pPr>
              <a:defRPr smtClean="0"/>
            </a:lvl1pPr>
          </a:lstStyle>
          <a:p>
            <a:pPr>
              <a:defRPr/>
            </a:pPr>
            <a:fld id="{6818B4E3-4014-4022-8B5F-46E77C2B9DB8}" type="slidenum">
              <a:rPr lang="zh-CN" altLang="en-US"/>
              <a:pPr>
                <a:defRPr/>
              </a:pPr>
              <a:t>‹#›</a:t>
            </a:fld>
            <a:endParaRPr lang="zh-CN" altLang="en-US"/>
          </a:p>
        </p:txBody>
      </p:sp>
    </p:spTree>
    <p:extLst>
      <p:ext uri="{BB962C8B-B14F-4D97-AF65-F5344CB8AC3E}">
        <p14:creationId xmlns:p14="http://schemas.microsoft.com/office/powerpoint/2010/main" val="440741689"/>
      </p:ext>
    </p:extLst>
  </p:cSld>
  <p:clrMapOvr>
    <a:masterClrMapping/>
  </p:clrMapOvr>
  <p:transition spd="slow" advClick="0" advTm="3000"/>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6A9AC8E5-33AC-4F09-8E46-C1B72E743E3F}"/>
              </a:ext>
            </a:extLst>
          </p:cNvPr>
          <p:cNvSpPr>
            <a:spLocks noGrp="1"/>
          </p:cNvSpPr>
          <p:nvPr>
            <p:ph type="dt" sz="half" idx="10"/>
          </p:nvPr>
        </p:nvSpPr>
        <p:spPr/>
        <p:txBody>
          <a:bodyPr/>
          <a:lstStyle>
            <a:lvl1pPr>
              <a:defRPr/>
            </a:lvl1pPr>
          </a:lstStyle>
          <a:p>
            <a:pPr>
              <a:defRPr/>
            </a:pPr>
            <a:fld id="{A5C74C88-7E99-4167-B644-74AD9125F0B7}"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51336255-5DD4-4C13-A54A-49966D43534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48BC38C-3C9A-441A-BD55-E8BE4A4AD412}"/>
              </a:ext>
            </a:extLst>
          </p:cNvPr>
          <p:cNvSpPr>
            <a:spLocks noGrp="1"/>
          </p:cNvSpPr>
          <p:nvPr>
            <p:ph type="sldNum" sz="quarter" idx="12"/>
          </p:nvPr>
        </p:nvSpPr>
        <p:spPr/>
        <p:txBody>
          <a:bodyPr/>
          <a:lstStyle>
            <a:lvl1pPr>
              <a:defRPr smtClean="0"/>
            </a:lvl1pPr>
          </a:lstStyle>
          <a:p>
            <a:pPr>
              <a:defRPr/>
            </a:pPr>
            <a:fld id="{3414D925-84C2-43BF-96C4-4EB531AE0BB8}" type="slidenum">
              <a:rPr lang="zh-CN" altLang="en-US"/>
              <a:pPr>
                <a:defRPr/>
              </a:pPr>
              <a:t>‹#›</a:t>
            </a:fld>
            <a:endParaRPr lang="zh-CN" altLang="en-US"/>
          </a:p>
        </p:txBody>
      </p:sp>
    </p:spTree>
    <p:extLst>
      <p:ext uri="{BB962C8B-B14F-4D97-AF65-F5344CB8AC3E}">
        <p14:creationId xmlns:p14="http://schemas.microsoft.com/office/powerpoint/2010/main" val="2568362375"/>
      </p:ext>
    </p:extLst>
  </p:cSld>
  <p:clrMapOvr>
    <a:masterClrMapping/>
  </p:clrMapOvr>
  <p:transition spd="slow" advClick="0" advTm="3000"/>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a16="http://schemas.microsoft.com/office/drawing/2014/main" id="{7D1E69B8-C57A-4F42-B90B-3D4BA5C71043}"/>
              </a:ext>
            </a:extLst>
          </p:cNvPr>
          <p:cNvSpPr>
            <a:spLocks noGrp="1"/>
          </p:cNvSpPr>
          <p:nvPr>
            <p:ph type="dt" sz="half" idx="10"/>
          </p:nvPr>
        </p:nvSpPr>
        <p:spPr/>
        <p:txBody>
          <a:bodyPr/>
          <a:lstStyle>
            <a:lvl1pPr>
              <a:defRPr/>
            </a:lvl1pPr>
          </a:lstStyle>
          <a:p>
            <a:pPr>
              <a:defRPr/>
            </a:pPr>
            <a:fld id="{0DEC560D-D9E7-4046-BF7E-D6A1010C049D}"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3F9D3726-04B0-44B6-BC04-97CD3A9CC84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CA91AC6-B258-4CEC-B9A7-7391821B2026}"/>
              </a:ext>
            </a:extLst>
          </p:cNvPr>
          <p:cNvSpPr>
            <a:spLocks noGrp="1"/>
          </p:cNvSpPr>
          <p:nvPr>
            <p:ph type="sldNum" sz="quarter" idx="12"/>
          </p:nvPr>
        </p:nvSpPr>
        <p:spPr/>
        <p:txBody>
          <a:bodyPr/>
          <a:lstStyle>
            <a:lvl1pPr>
              <a:defRPr smtClean="0"/>
            </a:lvl1pPr>
          </a:lstStyle>
          <a:p>
            <a:pPr>
              <a:defRPr/>
            </a:pPr>
            <a:fld id="{AE802BE1-5545-4262-A7E9-8A4EBE1662DF}" type="slidenum">
              <a:rPr lang="zh-CN" altLang="en-US"/>
              <a:pPr>
                <a:defRPr/>
              </a:pPr>
              <a:t>‹#›</a:t>
            </a:fld>
            <a:endParaRPr lang="zh-CN" altLang="en-US"/>
          </a:p>
        </p:txBody>
      </p:sp>
    </p:spTree>
    <p:extLst>
      <p:ext uri="{BB962C8B-B14F-4D97-AF65-F5344CB8AC3E}">
        <p14:creationId xmlns:p14="http://schemas.microsoft.com/office/powerpoint/2010/main" val="2977587970"/>
      </p:ext>
    </p:extLst>
  </p:cSld>
  <p:clrMapOvr>
    <a:masterClrMapping/>
  </p:clrMapOvr>
  <p:transition spd="slow" advClick="0" advTm="3000"/>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03B65DF8-953D-4521-9F3C-6D5E493D3396}"/>
              </a:ext>
            </a:extLst>
          </p:cNvPr>
          <p:cNvSpPr>
            <a:spLocks noGrp="1"/>
          </p:cNvSpPr>
          <p:nvPr>
            <p:ph type="dt" sz="half" idx="10"/>
          </p:nvPr>
        </p:nvSpPr>
        <p:spPr/>
        <p:txBody>
          <a:bodyPr/>
          <a:lstStyle>
            <a:lvl1pPr>
              <a:defRPr/>
            </a:lvl1pPr>
          </a:lstStyle>
          <a:p>
            <a:pPr>
              <a:defRPr/>
            </a:pPr>
            <a:fld id="{6BB4BC6B-2D70-4D40-92C9-4A9675B9BE8A}"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10AAAC57-8BB9-4B04-9594-A449653AA143}"/>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E96E3BC-2EE5-4A82-A495-B14F17F6BE94}"/>
              </a:ext>
            </a:extLst>
          </p:cNvPr>
          <p:cNvSpPr>
            <a:spLocks noGrp="1"/>
          </p:cNvSpPr>
          <p:nvPr>
            <p:ph type="sldNum" sz="quarter" idx="12"/>
          </p:nvPr>
        </p:nvSpPr>
        <p:spPr/>
        <p:txBody>
          <a:bodyPr/>
          <a:lstStyle>
            <a:lvl1pPr>
              <a:defRPr smtClean="0"/>
            </a:lvl1pPr>
          </a:lstStyle>
          <a:p>
            <a:pPr>
              <a:defRPr/>
            </a:pPr>
            <a:fld id="{256C02A5-75FB-46E7-B61D-77C3E99E918A}" type="slidenum">
              <a:rPr lang="zh-CN" altLang="en-US"/>
              <a:pPr>
                <a:defRPr/>
              </a:pPr>
              <a:t>‹#›</a:t>
            </a:fld>
            <a:endParaRPr lang="zh-CN" altLang="en-US"/>
          </a:p>
        </p:txBody>
      </p:sp>
    </p:spTree>
    <p:extLst>
      <p:ext uri="{BB962C8B-B14F-4D97-AF65-F5344CB8AC3E}">
        <p14:creationId xmlns:p14="http://schemas.microsoft.com/office/powerpoint/2010/main" val="2304749784"/>
      </p:ext>
    </p:extLst>
  </p:cSld>
  <p:clrMapOvr>
    <a:masterClrMapping/>
  </p:clrMapOvr>
  <p:transition spd="slow" advClick="0" advTm="3000"/>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日期占位符 3">
            <a:extLst>
              <a:ext uri="{FF2B5EF4-FFF2-40B4-BE49-F238E27FC236}">
                <a16:creationId xmlns:a16="http://schemas.microsoft.com/office/drawing/2014/main" id="{8BCD543D-6890-4417-B279-EC55D5D26B3B}"/>
              </a:ext>
            </a:extLst>
          </p:cNvPr>
          <p:cNvSpPr>
            <a:spLocks noGrp="1"/>
          </p:cNvSpPr>
          <p:nvPr>
            <p:ph type="dt" sz="half" idx="10"/>
          </p:nvPr>
        </p:nvSpPr>
        <p:spPr/>
        <p:txBody>
          <a:bodyPr/>
          <a:lstStyle>
            <a:lvl1pPr>
              <a:defRPr/>
            </a:lvl1pPr>
          </a:lstStyle>
          <a:p>
            <a:pPr>
              <a:defRPr/>
            </a:pPr>
            <a:fld id="{84CC36D5-84D6-44FD-9683-665466FB76DE}" type="datetimeFigureOut">
              <a:rPr lang="zh-CN" altLang="en-US"/>
              <a:pPr>
                <a:defRPr/>
              </a:pPr>
              <a:t>2020/4/3</a:t>
            </a:fld>
            <a:endParaRPr lang="zh-CN" altLang="en-US"/>
          </a:p>
        </p:txBody>
      </p:sp>
      <p:sp>
        <p:nvSpPr>
          <p:cNvPr id="6" name="页脚占位符 4">
            <a:extLst>
              <a:ext uri="{FF2B5EF4-FFF2-40B4-BE49-F238E27FC236}">
                <a16:creationId xmlns:a16="http://schemas.microsoft.com/office/drawing/2014/main" id="{AF7F9491-582C-4137-8D37-B13D6460564D}"/>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FD6B18F-9425-41A0-AAA3-7B756F90EB4F}"/>
              </a:ext>
            </a:extLst>
          </p:cNvPr>
          <p:cNvSpPr>
            <a:spLocks noGrp="1"/>
          </p:cNvSpPr>
          <p:nvPr>
            <p:ph type="sldNum" sz="quarter" idx="12"/>
          </p:nvPr>
        </p:nvSpPr>
        <p:spPr/>
        <p:txBody>
          <a:bodyPr/>
          <a:lstStyle>
            <a:lvl1pPr>
              <a:defRPr smtClean="0"/>
            </a:lvl1pPr>
          </a:lstStyle>
          <a:p>
            <a:pPr>
              <a:defRPr/>
            </a:pPr>
            <a:fld id="{9AD8177D-89F9-4C5D-8FCA-2A1554C0335B}" type="slidenum">
              <a:rPr lang="zh-CN" altLang="en-US"/>
              <a:pPr>
                <a:defRPr/>
              </a:pPr>
              <a:t>‹#›</a:t>
            </a:fld>
            <a:endParaRPr lang="zh-CN" altLang="en-US"/>
          </a:p>
        </p:txBody>
      </p:sp>
    </p:spTree>
    <p:extLst>
      <p:ext uri="{BB962C8B-B14F-4D97-AF65-F5344CB8AC3E}">
        <p14:creationId xmlns:p14="http://schemas.microsoft.com/office/powerpoint/2010/main" val="3283638971"/>
      </p:ext>
    </p:extLst>
  </p:cSld>
  <p:clrMapOvr>
    <a:masterClrMapping/>
  </p:clrMapOvr>
  <p:transition spd="slow" advClick="0" advTm="3000"/>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7" name="日期占位符 3">
            <a:extLst>
              <a:ext uri="{FF2B5EF4-FFF2-40B4-BE49-F238E27FC236}">
                <a16:creationId xmlns:a16="http://schemas.microsoft.com/office/drawing/2014/main" id="{7721ADAF-C6D6-49AA-9F80-56950450270C}"/>
              </a:ext>
            </a:extLst>
          </p:cNvPr>
          <p:cNvSpPr>
            <a:spLocks noGrp="1"/>
          </p:cNvSpPr>
          <p:nvPr>
            <p:ph type="dt" sz="half" idx="10"/>
          </p:nvPr>
        </p:nvSpPr>
        <p:spPr/>
        <p:txBody>
          <a:bodyPr/>
          <a:lstStyle>
            <a:lvl1pPr>
              <a:defRPr/>
            </a:lvl1pPr>
          </a:lstStyle>
          <a:p>
            <a:pPr>
              <a:defRPr/>
            </a:pPr>
            <a:fld id="{5460B350-8E1E-4D45-A824-2A7EC31EAC66}" type="datetimeFigureOut">
              <a:rPr lang="zh-CN" altLang="en-US"/>
              <a:pPr>
                <a:defRPr/>
              </a:pPr>
              <a:t>2020/4/3</a:t>
            </a:fld>
            <a:endParaRPr lang="zh-CN" altLang="en-US"/>
          </a:p>
        </p:txBody>
      </p:sp>
      <p:sp>
        <p:nvSpPr>
          <p:cNvPr id="8" name="页脚占位符 4">
            <a:extLst>
              <a:ext uri="{FF2B5EF4-FFF2-40B4-BE49-F238E27FC236}">
                <a16:creationId xmlns:a16="http://schemas.microsoft.com/office/drawing/2014/main" id="{6CED1E94-F24B-40CA-8800-058EDD8AC2FF}"/>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196458E-D7E4-4040-8E64-433F08999B41}"/>
              </a:ext>
            </a:extLst>
          </p:cNvPr>
          <p:cNvSpPr>
            <a:spLocks noGrp="1"/>
          </p:cNvSpPr>
          <p:nvPr>
            <p:ph type="sldNum" sz="quarter" idx="12"/>
          </p:nvPr>
        </p:nvSpPr>
        <p:spPr/>
        <p:txBody>
          <a:bodyPr/>
          <a:lstStyle>
            <a:lvl1pPr>
              <a:defRPr smtClean="0"/>
            </a:lvl1pPr>
          </a:lstStyle>
          <a:p>
            <a:pPr>
              <a:defRPr/>
            </a:pPr>
            <a:fld id="{D2A22183-FE6C-433E-9C20-CE6FE1CBCF04}" type="slidenum">
              <a:rPr lang="zh-CN" altLang="en-US"/>
              <a:pPr>
                <a:defRPr/>
              </a:pPr>
              <a:t>‹#›</a:t>
            </a:fld>
            <a:endParaRPr lang="zh-CN" altLang="en-US"/>
          </a:p>
        </p:txBody>
      </p:sp>
    </p:spTree>
    <p:extLst>
      <p:ext uri="{BB962C8B-B14F-4D97-AF65-F5344CB8AC3E}">
        <p14:creationId xmlns:p14="http://schemas.microsoft.com/office/powerpoint/2010/main" val="710671743"/>
      </p:ext>
    </p:extLst>
  </p:cSld>
  <p:clrMapOvr>
    <a:masterClrMapping/>
  </p:clrMapOvr>
  <p:transition spd="slow" advClick="0" advTm="3000"/>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3E1255E2-C604-4DBB-8B7E-93D739D401D0}"/>
              </a:ext>
            </a:extLst>
          </p:cNvPr>
          <p:cNvSpPr>
            <a:spLocks noGrp="1"/>
          </p:cNvSpPr>
          <p:nvPr>
            <p:ph type="dt" sz="half" idx="10"/>
          </p:nvPr>
        </p:nvSpPr>
        <p:spPr/>
        <p:txBody>
          <a:bodyPr/>
          <a:lstStyle>
            <a:lvl1pPr>
              <a:defRPr/>
            </a:lvl1pPr>
          </a:lstStyle>
          <a:p>
            <a:pPr>
              <a:defRPr/>
            </a:pPr>
            <a:fld id="{DCED9DFE-A38E-414B-BB0A-21F70546F25E}" type="datetimeFigureOut">
              <a:rPr lang="zh-CN" altLang="en-US"/>
              <a:pPr>
                <a:defRPr/>
              </a:pPr>
              <a:t>2020/4/3</a:t>
            </a:fld>
            <a:endParaRPr lang="zh-CN" altLang="en-US"/>
          </a:p>
        </p:txBody>
      </p:sp>
      <p:sp>
        <p:nvSpPr>
          <p:cNvPr id="4" name="页脚占位符 4">
            <a:extLst>
              <a:ext uri="{FF2B5EF4-FFF2-40B4-BE49-F238E27FC236}">
                <a16:creationId xmlns:a16="http://schemas.microsoft.com/office/drawing/2014/main" id="{B1D55A85-EF41-4AAA-B2D6-D0FE5C22BBB9}"/>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03C05C1-2FAE-4590-B67E-AB4A3A14EE6E}"/>
              </a:ext>
            </a:extLst>
          </p:cNvPr>
          <p:cNvSpPr>
            <a:spLocks noGrp="1"/>
          </p:cNvSpPr>
          <p:nvPr>
            <p:ph type="sldNum" sz="quarter" idx="12"/>
          </p:nvPr>
        </p:nvSpPr>
        <p:spPr/>
        <p:txBody>
          <a:bodyPr/>
          <a:lstStyle>
            <a:lvl1pPr>
              <a:defRPr smtClean="0"/>
            </a:lvl1pPr>
          </a:lstStyle>
          <a:p>
            <a:pPr>
              <a:defRPr/>
            </a:pPr>
            <a:fld id="{69411BC3-C53D-44BE-83A5-B17EEE3F8BD2}" type="slidenum">
              <a:rPr lang="zh-CN" altLang="en-US"/>
              <a:pPr>
                <a:defRPr/>
              </a:pPr>
              <a:t>‹#›</a:t>
            </a:fld>
            <a:endParaRPr lang="zh-CN" altLang="en-US"/>
          </a:p>
        </p:txBody>
      </p:sp>
    </p:spTree>
    <p:extLst>
      <p:ext uri="{BB962C8B-B14F-4D97-AF65-F5344CB8AC3E}">
        <p14:creationId xmlns:p14="http://schemas.microsoft.com/office/powerpoint/2010/main" val="2995944039"/>
      </p:ext>
    </p:extLst>
  </p:cSld>
  <p:clrMapOvr>
    <a:masterClrMapping/>
  </p:clrMapOvr>
  <p:transition spd="slow" advClick="0" advTm="3000"/>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9F7622ED-26C1-4192-BF2C-70091981D47F}"/>
              </a:ext>
            </a:extLst>
          </p:cNvPr>
          <p:cNvSpPr>
            <a:spLocks noGrp="1"/>
          </p:cNvSpPr>
          <p:nvPr>
            <p:ph type="dt" sz="half" idx="10"/>
          </p:nvPr>
        </p:nvSpPr>
        <p:spPr/>
        <p:txBody>
          <a:bodyPr/>
          <a:lstStyle>
            <a:lvl1pPr>
              <a:defRPr/>
            </a:lvl1pPr>
          </a:lstStyle>
          <a:p>
            <a:pPr>
              <a:defRPr/>
            </a:pPr>
            <a:fld id="{55BCB90F-A77E-4946-B8A3-1CC82166BAFC}" type="datetimeFigureOut">
              <a:rPr lang="zh-CN" altLang="en-US"/>
              <a:pPr>
                <a:defRPr/>
              </a:pPr>
              <a:t>2020/4/3</a:t>
            </a:fld>
            <a:endParaRPr lang="zh-CN" altLang="en-US"/>
          </a:p>
        </p:txBody>
      </p:sp>
      <p:sp>
        <p:nvSpPr>
          <p:cNvPr id="3" name="页脚占位符 4">
            <a:extLst>
              <a:ext uri="{FF2B5EF4-FFF2-40B4-BE49-F238E27FC236}">
                <a16:creationId xmlns:a16="http://schemas.microsoft.com/office/drawing/2014/main" id="{B044A286-FE5B-4462-8F3B-080999DF007E}"/>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CBD1BE7-FA19-4942-A568-FFC7A3EA4D45}"/>
              </a:ext>
            </a:extLst>
          </p:cNvPr>
          <p:cNvSpPr>
            <a:spLocks noGrp="1"/>
          </p:cNvSpPr>
          <p:nvPr>
            <p:ph type="sldNum" sz="quarter" idx="12"/>
          </p:nvPr>
        </p:nvSpPr>
        <p:spPr/>
        <p:txBody>
          <a:bodyPr/>
          <a:lstStyle>
            <a:lvl1pPr>
              <a:defRPr smtClean="0"/>
            </a:lvl1pPr>
          </a:lstStyle>
          <a:p>
            <a:pPr>
              <a:defRPr/>
            </a:pPr>
            <a:fld id="{7FC00A62-F474-48BE-81CC-12E28B21DEA4}" type="slidenum">
              <a:rPr lang="zh-CN" altLang="en-US"/>
              <a:pPr>
                <a:defRPr/>
              </a:pPr>
              <a:t>‹#›</a:t>
            </a:fld>
            <a:endParaRPr lang="zh-CN" altLang="en-US"/>
          </a:p>
        </p:txBody>
      </p:sp>
    </p:spTree>
    <p:extLst>
      <p:ext uri="{BB962C8B-B14F-4D97-AF65-F5344CB8AC3E}">
        <p14:creationId xmlns:p14="http://schemas.microsoft.com/office/powerpoint/2010/main" val="893817591"/>
      </p:ext>
    </p:extLst>
  </p:cSld>
  <p:clrMapOvr>
    <a:masterClrMapping/>
  </p:clrMapOvr>
  <p:transition spd="slow" advClick="0" advTm="3000"/>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9C44E3BB-0066-4609-B040-B73D019884E3}"/>
              </a:ext>
            </a:extLst>
          </p:cNvPr>
          <p:cNvSpPr>
            <a:spLocks noGrp="1"/>
          </p:cNvSpPr>
          <p:nvPr>
            <p:ph type="dt" sz="half" idx="10"/>
          </p:nvPr>
        </p:nvSpPr>
        <p:spPr/>
        <p:txBody>
          <a:bodyPr/>
          <a:lstStyle>
            <a:lvl1pPr>
              <a:defRPr/>
            </a:lvl1pPr>
          </a:lstStyle>
          <a:p>
            <a:pPr>
              <a:defRPr/>
            </a:pPr>
            <a:fld id="{4627958B-45B5-4BAA-9C30-1C1416EC2153}" type="datetimeFigureOut">
              <a:rPr lang="zh-CN" altLang="en-US"/>
              <a:pPr>
                <a:defRPr/>
              </a:pPr>
              <a:t>2020/4/3</a:t>
            </a:fld>
            <a:endParaRPr lang="zh-CN" altLang="en-US"/>
          </a:p>
        </p:txBody>
      </p:sp>
      <p:sp>
        <p:nvSpPr>
          <p:cNvPr id="6" name="页脚占位符 4">
            <a:extLst>
              <a:ext uri="{FF2B5EF4-FFF2-40B4-BE49-F238E27FC236}">
                <a16:creationId xmlns:a16="http://schemas.microsoft.com/office/drawing/2014/main" id="{3AF4B791-F38D-46DB-8539-AF5D7E4AD2DD}"/>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CE9145E-AE66-4B3B-AA63-CEABF2CEE20E}"/>
              </a:ext>
            </a:extLst>
          </p:cNvPr>
          <p:cNvSpPr>
            <a:spLocks noGrp="1"/>
          </p:cNvSpPr>
          <p:nvPr>
            <p:ph type="sldNum" sz="quarter" idx="12"/>
          </p:nvPr>
        </p:nvSpPr>
        <p:spPr/>
        <p:txBody>
          <a:bodyPr/>
          <a:lstStyle>
            <a:lvl1pPr>
              <a:defRPr smtClean="0"/>
            </a:lvl1pPr>
          </a:lstStyle>
          <a:p>
            <a:pPr>
              <a:defRPr/>
            </a:pPr>
            <a:fld id="{006B4DF3-7F59-417A-8D4E-3EA44A517922}" type="slidenum">
              <a:rPr lang="zh-CN" altLang="en-US"/>
              <a:pPr>
                <a:defRPr/>
              </a:pPr>
              <a:t>‹#›</a:t>
            </a:fld>
            <a:endParaRPr lang="zh-CN" altLang="en-US"/>
          </a:p>
        </p:txBody>
      </p:sp>
    </p:spTree>
    <p:extLst>
      <p:ext uri="{BB962C8B-B14F-4D97-AF65-F5344CB8AC3E}">
        <p14:creationId xmlns:p14="http://schemas.microsoft.com/office/powerpoint/2010/main" val="548327508"/>
      </p:ext>
    </p:extLst>
  </p:cSld>
  <p:clrMapOvr>
    <a:masterClrMapping/>
  </p:clrMapOvr>
  <p:transition spd="slow" advClick="0" advTm="3000"/>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AA11A0ED-9F58-4AC1-871C-D98AC0F41E85}"/>
              </a:ext>
            </a:extLst>
          </p:cNvPr>
          <p:cNvSpPr>
            <a:spLocks noGrp="1"/>
          </p:cNvSpPr>
          <p:nvPr>
            <p:ph type="dt" sz="half" idx="10"/>
          </p:nvPr>
        </p:nvSpPr>
        <p:spPr/>
        <p:txBody>
          <a:bodyPr/>
          <a:lstStyle>
            <a:lvl1pPr>
              <a:defRPr/>
            </a:lvl1pPr>
          </a:lstStyle>
          <a:p>
            <a:pPr>
              <a:defRPr/>
            </a:pPr>
            <a:fld id="{BA5C4A04-97AA-43C5-ADFA-F6B0384292F9}" type="datetimeFigureOut">
              <a:rPr lang="zh-CN" altLang="en-US"/>
              <a:pPr>
                <a:defRPr/>
              </a:pPr>
              <a:t>2020/4/3</a:t>
            </a:fld>
            <a:endParaRPr lang="zh-CN" altLang="en-US"/>
          </a:p>
        </p:txBody>
      </p:sp>
      <p:sp>
        <p:nvSpPr>
          <p:cNvPr id="6" name="页脚占位符 4">
            <a:extLst>
              <a:ext uri="{FF2B5EF4-FFF2-40B4-BE49-F238E27FC236}">
                <a16:creationId xmlns:a16="http://schemas.microsoft.com/office/drawing/2014/main" id="{69324E29-E31F-4A7F-94E4-FD0FFAEE55B1}"/>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E3D7609F-3F91-4348-83FB-FC16067B6316}"/>
              </a:ext>
            </a:extLst>
          </p:cNvPr>
          <p:cNvSpPr>
            <a:spLocks noGrp="1"/>
          </p:cNvSpPr>
          <p:nvPr>
            <p:ph type="sldNum" sz="quarter" idx="12"/>
          </p:nvPr>
        </p:nvSpPr>
        <p:spPr/>
        <p:txBody>
          <a:bodyPr/>
          <a:lstStyle>
            <a:lvl1pPr>
              <a:defRPr smtClean="0"/>
            </a:lvl1pPr>
          </a:lstStyle>
          <a:p>
            <a:pPr>
              <a:defRPr/>
            </a:pPr>
            <a:fld id="{5E1BC335-A6DE-478D-9928-3995106A5CBE}" type="slidenum">
              <a:rPr lang="zh-CN" altLang="en-US"/>
              <a:pPr>
                <a:defRPr/>
              </a:pPr>
              <a:t>‹#›</a:t>
            </a:fld>
            <a:endParaRPr lang="zh-CN" altLang="en-US"/>
          </a:p>
        </p:txBody>
      </p:sp>
    </p:spTree>
    <p:extLst>
      <p:ext uri="{BB962C8B-B14F-4D97-AF65-F5344CB8AC3E}">
        <p14:creationId xmlns:p14="http://schemas.microsoft.com/office/powerpoint/2010/main" val="1892825309"/>
      </p:ext>
    </p:extLst>
  </p:cSld>
  <p:clrMapOvr>
    <a:masterClrMapping/>
  </p:clrMapOvr>
  <p:transition spd="slow" advClick="0" advTm="3000"/>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a16="http://schemas.microsoft.com/office/drawing/2014/main" id="{A137CB39-8B3A-48FC-B764-FCA80DFA16C8}"/>
              </a:ext>
            </a:extLst>
          </p:cNvPr>
          <p:cNvSpPr>
            <a:spLocks noGrp="1"/>
          </p:cNvSpPr>
          <p:nvPr>
            <p:ph type="dt" sz="half" idx="10"/>
          </p:nvPr>
        </p:nvSpPr>
        <p:spPr/>
        <p:txBody>
          <a:bodyPr/>
          <a:lstStyle>
            <a:lvl1pPr>
              <a:defRPr/>
            </a:lvl1pPr>
          </a:lstStyle>
          <a:p>
            <a:pPr>
              <a:defRPr/>
            </a:pPr>
            <a:fld id="{70FF2B44-C170-4791-A65D-AF3AAABA917B}"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D2AD641A-881D-4FF9-BA3E-5A5BD00BA2C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990A153-74A3-425D-BA01-171E0ED0237E}"/>
              </a:ext>
            </a:extLst>
          </p:cNvPr>
          <p:cNvSpPr>
            <a:spLocks noGrp="1"/>
          </p:cNvSpPr>
          <p:nvPr>
            <p:ph type="sldNum" sz="quarter" idx="12"/>
          </p:nvPr>
        </p:nvSpPr>
        <p:spPr/>
        <p:txBody>
          <a:bodyPr/>
          <a:lstStyle>
            <a:lvl1pPr>
              <a:defRPr smtClean="0"/>
            </a:lvl1pPr>
          </a:lstStyle>
          <a:p>
            <a:pPr>
              <a:defRPr/>
            </a:pPr>
            <a:fld id="{6AC33612-F457-4C39-9BE1-D55F774DC507}" type="slidenum">
              <a:rPr lang="zh-CN" altLang="en-US"/>
              <a:pPr>
                <a:defRPr/>
              </a:pPr>
              <a:t>‹#›</a:t>
            </a:fld>
            <a:endParaRPr lang="zh-CN" altLang="en-US"/>
          </a:p>
        </p:txBody>
      </p:sp>
    </p:spTree>
    <p:extLst>
      <p:ext uri="{BB962C8B-B14F-4D97-AF65-F5344CB8AC3E}">
        <p14:creationId xmlns:p14="http://schemas.microsoft.com/office/powerpoint/2010/main" val="2473976714"/>
      </p:ext>
    </p:extLst>
  </p:cSld>
  <p:clrMapOvr>
    <a:masterClrMapping/>
  </p:clrMapOvr>
  <p:transition spd="slow" advClick="0" advTm="300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DC2C4D02-6A31-45D4-8826-BAC0EDB18E56}"/>
              </a:ext>
            </a:extLst>
          </p:cNvPr>
          <p:cNvSpPr>
            <a:spLocks noGrp="1"/>
          </p:cNvSpPr>
          <p:nvPr>
            <p:ph type="dt" sz="half" idx="10"/>
          </p:nvPr>
        </p:nvSpPr>
        <p:spPr/>
        <p:txBody>
          <a:bodyPr/>
          <a:lstStyle>
            <a:lvl1pPr>
              <a:defRPr/>
            </a:lvl1pPr>
          </a:lstStyle>
          <a:p>
            <a:pPr>
              <a:defRPr/>
            </a:pPr>
            <a:fld id="{3CDA8855-79A7-4FC4-8E0A-156636BAE8D7}" type="datetimeFigureOut">
              <a:rPr lang="zh-CN" altLang="en-US"/>
              <a:pPr>
                <a:defRPr/>
              </a:pPr>
              <a:t>2020/4/3</a:t>
            </a:fld>
            <a:endParaRPr lang="zh-CN" altLang="en-US"/>
          </a:p>
        </p:txBody>
      </p:sp>
      <p:sp>
        <p:nvSpPr>
          <p:cNvPr id="6" name="页脚占位符 4">
            <a:extLst>
              <a:ext uri="{FF2B5EF4-FFF2-40B4-BE49-F238E27FC236}">
                <a16:creationId xmlns:a16="http://schemas.microsoft.com/office/drawing/2014/main" id="{DFBDB3F6-5173-45C5-BA93-D7D7B0DD3E38}"/>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8262908-1D78-47D4-9516-866FCE3A22C5}"/>
              </a:ext>
            </a:extLst>
          </p:cNvPr>
          <p:cNvSpPr>
            <a:spLocks noGrp="1"/>
          </p:cNvSpPr>
          <p:nvPr>
            <p:ph type="sldNum" sz="quarter" idx="12"/>
          </p:nvPr>
        </p:nvSpPr>
        <p:spPr/>
        <p:txBody>
          <a:bodyPr/>
          <a:lstStyle>
            <a:lvl1pPr>
              <a:defRPr smtClean="0"/>
            </a:lvl1pPr>
          </a:lstStyle>
          <a:p>
            <a:pPr>
              <a:defRPr/>
            </a:pPr>
            <a:fld id="{CE187C64-AFC4-4ECD-B64B-87C773D1CC23}" type="slidenum">
              <a:rPr lang="zh-CN" altLang="en-US"/>
              <a:pPr>
                <a:defRPr/>
              </a:pPr>
              <a:t>‹#›</a:t>
            </a:fld>
            <a:endParaRPr lang="zh-CN" altLang="en-US"/>
          </a:p>
        </p:txBody>
      </p:sp>
    </p:spTree>
    <p:extLst>
      <p:ext uri="{BB962C8B-B14F-4D97-AF65-F5344CB8AC3E}">
        <p14:creationId xmlns:p14="http://schemas.microsoft.com/office/powerpoint/2010/main" val="417171420"/>
      </p:ext>
    </p:extLst>
  </p:cSld>
  <p:clrMapOvr>
    <a:masterClrMapping/>
  </p:clrMapOvr>
  <p:transition spd="slow" advClick="0" advTm="3000"/>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a16="http://schemas.microsoft.com/office/drawing/2014/main" id="{03F3DF55-B5A2-452E-BAC9-F97C59EABEBF}"/>
              </a:ext>
            </a:extLst>
          </p:cNvPr>
          <p:cNvSpPr>
            <a:spLocks noGrp="1"/>
          </p:cNvSpPr>
          <p:nvPr>
            <p:ph type="dt" sz="half" idx="10"/>
          </p:nvPr>
        </p:nvSpPr>
        <p:spPr/>
        <p:txBody>
          <a:bodyPr/>
          <a:lstStyle>
            <a:lvl1pPr>
              <a:defRPr/>
            </a:lvl1pPr>
          </a:lstStyle>
          <a:p>
            <a:pPr>
              <a:defRPr/>
            </a:pPr>
            <a:fld id="{A47FB5D7-986C-4635-B471-D6A9AACEF665}"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EAA13DAB-7BDF-497C-86A4-267A0F4E607C}"/>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4FB2A30-993D-462E-A65F-3F2DA8110AD4}"/>
              </a:ext>
            </a:extLst>
          </p:cNvPr>
          <p:cNvSpPr>
            <a:spLocks noGrp="1"/>
          </p:cNvSpPr>
          <p:nvPr>
            <p:ph type="sldNum" sz="quarter" idx="12"/>
          </p:nvPr>
        </p:nvSpPr>
        <p:spPr/>
        <p:txBody>
          <a:bodyPr/>
          <a:lstStyle>
            <a:lvl1pPr>
              <a:defRPr smtClean="0"/>
            </a:lvl1pPr>
          </a:lstStyle>
          <a:p>
            <a:pPr>
              <a:defRPr/>
            </a:pPr>
            <a:fld id="{CFFCCE6D-C3F9-4D0D-AF79-18799313F1AF}" type="slidenum">
              <a:rPr lang="zh-CN" altLang="en-US"/>
              <a:pPr>
                <a:defRPr/>
              </a:pPr>
              <a:t>‹#›</a:t>
            </a:fld>
            <a:endParaRPr lang="zh-CN" altLang="en-US"/>
          </a:p>
        </p:txBody>
      </p:sp>
    </p:spTree>
    <p:extLst>
      <p:ext uri="{BB962C8B-B14F-4D97-AF65-F5344CB8AC3E}">
        <p14:creationId xmlns:p14="http://schemas.microsoft.com/office/powerpoint/2010/main" val="111868313"/>
      </p:ext>
    </p:extLst>
  </p:cSld>
  <p:clrMapOvr>
    <a:masterClrMapping/>
  </p:clrMapOvr>
  <p:transition spd="slow" advClick="0" advTm="3000"/>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PhAnim="0" type="title">
  <p:cSld name="标题幻灯片">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3522" name="标题 363521"/>
          <p:cNvSpPr>
            <a:spLocks noGrp="1" noRot="1"/>
          </p:cNvSpPr>
          <p:nvPr>
            <p:ph type="ctrTitle"/>
          </p:nvPr>
        </p:nvSpPr>
        <p:spPr>
          <a:xfrm>
            <a:off x="5283200" y="1066800"/>
            <a:ext cx="6197600" cy="1981200"/>
          </a:xfrm>
          <a:prstGeom prst="rect">
            <a:avLst/>
          </a:prstGeom>
          <a:noFill/>
          <a:ln w="9525">
            <a:noFill/>
          </a:ln>
        </p:spPr>
        <p:txBody>
          <a:bodyPr/>
          <a:lstStyle>
            <a:lvl1pPr lvl="0">
              <a:buClrTx/>
              <a:buSzTx/>
              <a:buFontTx/>
              <a:defRPr/>
            </a:lvl1pPr>
          </a:lstStyle>
          <a:p>
            <a:pPr lvl="0"/>
            <a:r>
              <a:rPr lang="zh-CN" altLang="en-US" noProof="1"/>
              <a:t>单击此处编辑母版标题样式</a:t>
            </a:r>
          </a:p>
        </p:txBody>
      </p:sp>
      <p:sp>
        <p:nvSpPr>
          <p:cNvPr id="363523" name="副标题 363522"/>
          <p:cNvSpPr>
            <a:spLocks noGrp="1" noRot="1"/>
          </p:cNvSpPr>
          <p:nvPr>
            <p:ph type="subTitle" idx="1"/>
          </p:nvPr>
        </p:nvSpPr>
        <p:spPr>
          <a:xfrm>
            <a:off x="5283200" y="3657600"/>
            <a:ext cx="6096000" cy="1676400"/>
          </a:xfrm>
          <a:prstGeom prst="rect">
            <a:avLst/>
          </a:prstGeom>
          <a:noFill/>
          <a:ln w="9525">
            <a:noFill/>
          </a:ln>
        </p:spPr>
        <p:txBody>
          <a:bodyPr/>
          <a:lstStyle>
            <a:lvl1pPr marL="0" lvl="0" indent="0" algn="ctr">
              <a:buClr>
                <a:schemeClr val="hlink"/>
              </a:buClr>
              <a:buSzPct val="70000"/>
              <a:buFont typeface="Wingdings" panose="05000000000000000000" pitchFamily="2" charset="2"/>
              <a:buNone/>
              <a:defRPr/>
            </a:lvl1pPr>
            <a:lvl2pPr marL="457200" lvl="1" indent="0" algn="ctr">
              <a:buClr>
                <a:schemeClr val="accent2"/>
              </a:buClr>
              <a:buSzPct val="85000"/>
              <a:buFont typeface="Wingdings" panose="05000000000000000000" pitchFamily="2" charset="2"/>
              <a:buNone/>
              <a:defRPr/>
            </a:lvl2pPr>
            <a:lvl3pPr marL="914400" lvl="2" indent="0" algn="ctr">
              <a:buClr>
                <a:schemeClr val="hlink"/>
              </a:buClr>
              <a:buSzPct val="80000"/>
              <a:buFont typeface="Wingdings" panose="05000000000000000000" pitchFamily="2" charset="2"/>
              <a:buNone/>
              <a:defRPr/>
            </a:lvl3pPr>
            <a:lvl4pPr marL="1371600" lvl="3" indent="0" algn="ctr">
              <a:buClr>
                <a:schemeClr val="accent2"/>
              </a:buClr>
              <a:buSzPct val="90000"/>
              <a:buFont typeface="Wingdings" panose="05000000000000000000" pitchFamily="2" charset="2"/>
              <a:buNone/>
              <a:defRPr/>
            </a:lvl4pPr>
            <a:lvl5pPr marL="1828800" lvl="4" indent="0" algn="ctr">
              <a:buClr>
                <a:schemeClr val="hlink"/>
              </a:buClr>
              <a:buSzPct val="85000"/>
              <a:buFont typeface="Wingdings" panose="05000000000000000000" pitchFamily="2" charset="2"/>
              <a:buNone/>
              <a:defRPr/>
            </a:lvl5pPr>
          </a:lstStyle>
          <a:p>
            <a:pPr lvl="0"/>
            <a:r>
              <a:rPr lang="zh-CN" altLang="en-US" noProof="1"/>
              <a:t>单击此处编辑母版副标题样式</a:t>
            </a:r>
          </a:p>
        </p:txBody>
      </p:sp>
      <p:sp>
        <p:nvSpPr>
          <p:cNvPr id="4" name="日期占位符 363523">
            <a:extLst>
              <a:ext uri="{FF2B5EF4-FFF2-40B4-BE49-F238E27FC236}">
                <a16:creationId xmlns:a16="http://schemas.microsoft.com/office/drawing/2014/main" id="{70887DCD-9A25-48F4-B572-F27A94E9C3BB}"/>
              </a:ext>
            </a:extLst>
          </p:cNvPr>
          <p:cNvSpPr>
            <a:spLocks noGrp="1"/>
          </p:cNvSpPr>
          <p:nvPr>
            <p:ph type="dt" sz="half" idx="10"/>
          </p:nvPr>
        </p:nvSpPr>
        <p:spPr>
          <a:xfrm>
            <a:off x="401638" y="6076950"/>
            <a:ext cx="3052762" cy="476250"/>
          </a:xfrm>
        </p:spPr>
        <p:txBody>
          <a:bodyPr anchor="t"/>
          <a:lstStyle>
            <a:lvl1pPr>
              <a:defRPr sz="1400" dirty="0"/>
            </a:lvl1pPr>
          </a:lstStyle>
          <a:p>
            <a:pPr>
              <a:defRPr/>
            </a:pPr>
            <a:fld id="{3C1C7350-4FCD-4FE8-9B9B-8CF0750EBBE9}" type="datetimeFigureOut">
              <a:rPr lang="zh-CN" altLang="en-US"/>
              <a:pPr>
                <a:defRPr/>
              </a:pPr>
              <a:t>2020/4/3</a:t>
            </a:fld>
            <a:endParaRPr lang="zh-CN" altLang="en-US"/>
          </a:p>
        </p:txBody>
      </p:sp>
      <p:sp>
        <p:nvSpPr>
          <p:cNvPr id="5" name="页脚占位符 363524">
            <a:extLst>
              <a:ext uri="{FF2B5EF4-FFF2-40B4-BE49-F238E27FC236}">
                <a16:creationId xmlns:a16="http://schemas.microsoft.com/office/drawing/2014/main" id="{AC00645B-9E4E-4E3F-8E6F-C40710AF0B3A}"/>
              </a:ext>
            </a:extLst>
          </p:cNvPr>
          <p:cNvSpPr>
            <a:spLocks noGrp="1"/>
          </p:cNvSpPr>
          <p:nvPr>
            <p:ph type="ftr" sz="quarter" idx="11"/>
          </p:nvPr>
        </p:nvSpPr>
        <p:spPr>
          <a:xfrm>
            <a:off x="4165600" y="6076950"/>
            <a:ext cx="3860800" cy="476250"/>
          </a:xfrm>
        </p:spPr>
        <p:txBody>
          <a:bodyPr anchor="t"/>
          <a:lstStyle>
            <a:lvl1pPr algn="ctr">
              <a:defRPr sz="1400"/>
            </a:lvl1pPr>
          </a:lstStyle>
          <a:p>
            <a:pPr>
              <a:defRPr/>
            </a:pPr>
            <a:endParaRPr lang="zh-CN" altLang="en-US"/>
          </a:p>
        </p:txBody>
      </p:sp>
      <p:sp>
        <p:nvSpPr>
          <p:cNvPr id="6" name="灯片编号占位符 363525">
            <a:extLst>
              <a:ext uri="{FF2B5EF4-FFF2-40B4-BE49-F238E27FC236}">
                <a16:creationId xmlns:a16="http://schemas.microsoft.com/office/drawing/2014/main" id="{A9D4BCF2-2A5D-40AE-BA53-51E1F6B7E07C}"/>
              </a:ext>
            </a:extLst>
          </p:cNvPr>
          <p:cNvSpPr>
            <a:spLocks noGrp="1"/>
          </p:cNvSpPr>
          <p:nvPr>
            <p:ph type="sldNum" sz="quarter" idx="12"/>
          </p:nvPr>
        </p:nvSpPr>
        <p:spPr>
          <a:xfrm>
            <a:off x="8737600" y="6076950"/>
            <a:ext cx="3052763" cy="476250"/>
          </a:xfrm>
        </p:spPr>
        <p:txBody>
          <a:bodyPr/>
          <a:lstStyle>
            <a:lvl1pPr>
              <a:defRPr smtClean="0"/>
            </a:lvl1pPr>
          </a:lstStyle>
          <a:p>
            <a:pPr>
              <a:defRPr/>
            </a:pPr>
            <a:fld id="{C6ACE3B0-0B93-4C23-9EC7-F8AF65DC27A2}" type="slidenum">
              <a:rPr lang="zh-CN" altLang="en-US"/>
              <a:pPr>
                <a:defRPr/>
              </a:pPr>
              <a:t>‹#›</a:t>
            </a:fld>
            <a:endParaRPr lang="zh-CN" altLang="en-US"/>
          </a:p>
        </p:txBody>
      </p:sp>
    </p:spTree>
    <p:extLst>
      <p:ext uri="{BB962C8B-B14F-4D97-AF65-F5344CB8AC3E}">
        <p14:creationId xmlns:p14="http://schemas.microsoft.com/office/powerpoint/2010/main" val="3755576024"/>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62499">
            <a:extLst>
              <a:ext uri="{FF2B5EF4-FFF2-40B4-BE49-F238E27FC236}">
                <a16:creationId xmlns:a16="http://schemas.microsoft.com/office/drawing/2014/main" id="{17F41201-E2D0-46E4-8A94-0C1A67D52B10}"/>
              </a:ext>
            </a:extLst>
          </p:cNvPr>
          <p:cNvSpPr>
            <a:spLocks noGrp="1"/>
          </p:cNvSpPr>
          <p:nvPr>
            <p:ph type="dt" sz="half" idx="10"/>
          </p:nvPr>
        </p:nvSpPr>
        <p:spPr>
          <a:ln/>
        </p:spPr>
        <p:txBody>
          <a:bodyPr/>
          <a:lstStyle>
            <a:lvl1pPr>
              <a:defRPr/>
            </a:lvl1pPr>
          </a:lstStyle>
          <a:p>
            <a:pPr>
              <a:defRPr/>
            </a:pPr>
            <a:fld id="{08C30554-A95C-48D6-AFEB-A62A263ECF34}" type="datetimeFigureOut">
              <a:rPr lang="zh-CN" altLang="en-US"/>
              <a:pPr>
                <a:defRPr/>
              </a:pPr>
              <a:t>2020/4/3</a:t>
            </a:fld>
            <a:endParaRPr lang="zh-CN" altLang="en-US"/>
          </a:p>
        </p:txBody>
      </p:sp>
      <p:sp>
        <p:nvSpPr>
          <p:cNvPr id="5" name="页脚占位符 362500">
            <a:extLst>
              <a:ext uri="{FF2B5EF4-FFF2-40B4-BE49-F238E27FC236}">
                <a16:creationId xmlns:a16="http://schemas.microsoft.com/office/drawing/2014/main" id="{54EEC4DC-111C-4589-AF1C-0CF247176846}"/>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62501">
            <a:extLst>
              <a:ext uri="{FF2B5EF4-FFF2-40B4-BE49-F238E27FC236}">
                <a16:creationId xmlns:a16="http://schemas.microsoft.com/office/drawing/2014/main" id="{2B6BDB01-9370-4720-B2B4-65AF9F40FEA8}"/>
              </a:ext>
            </a:extLst>
          </p:cNvPr>
          <p:cNvSpPr>
            <a:spLocks noGrp="1"/>
          </p:cNvSpPr>
          <p:nvPr>
            <p:ph type="sldNum" sz="quarter" idx="12"/>
          </p:nvPr>
        </p:nvSpPr>
        <p:spPr>
          <a:ln/>
        </p:spPr>
        <p:txBody>
          <a:bodyPr/>
          <a:lstStyle>
            <a:lvl1pPr>
              <a:defRPr/>
            </a:lvl1pPr>
          </a:lstStyle>
          <a:p>
            <a:pPr>
              <a:defRPr/>
            </a:pPr>
            <a:fld id="{2B5162C2-E1C6-4494-AE22-CEF324AFBF9E}" type="slidenum">
              <a:rPr lang="zh-CN" altLang="en-US"/>
              <a:pPr>
                <a:defRPr/>
              </a:pPr>
              <a:t>‹#›</a:t>
            </a:fld>
            <a:endParaRPr lang="zh-CN" altLang="en-US"/>
          </a:p>
        </p:txBody>
      </p:sp>
    </p:spTree>
    <p:extLst>
      <p:ext uri="{BB962C8B-B14F-4D97-AF65-F5344CB8AC3E}">
        <p14:creationId xmlns:p14="http://schemas.microsoft.com/office/powerpoint/2010/main" val="8104051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62499">
            <a:extLst>
              <a:ext uri="{FF2B5EF4-FFF2-40B4-BE49-F238E27FC236}">
                <a16:creationId xmlns:a16="http://schemas.microsoft.com/office/drawing/2014/main" id="{21E26A24-BF6A-40E2-8412-FEBA0FE7459B}"/>
              </a:ext>
            </a:extLst>
          </p:cNvPr>
          <p:cNvSpPr>
            <a:spLocks noGrp="1"/>
          </p:cNvSpPr>
          <p:nvPr>
            <p:ph type="dt" sz="half" idx="10"/>
          </p:nvPr>
        </p:nvSpPr>
        <p:spPr>
          <a:ln/>
        </p:spPr>
        <p:txBody>
          <a:bodyPr/>
          <a:lstStyle>
            <a:lvl1pPr>
              <a:defRPr/>
            </a:lvl1pPr>
          </a:lstStyle>
          <a:p>
            <a:pPr>
              <a:defRPr/>
            </a:pPr>
            <a:fld id="{F8214AEF-CEB9-43DC-BBFB-B0591F14D697}" type="datetimeFigureOut">
              <a:rPr lang="zh-CN" altLang="en-US"/>
              <a:pPr>
                <a:defRPr/>
              </a:pPr>
              <a:t>2020/4/3</a:t>
            </a:fld>
            <a:endParaRPr lang="zh-CN" altLang="en-US"/>
          </a:p>
        </p:txBody>
      </p:sp>
      <p:sp>
        <p:nvSpPr>
          <p:cNvPr id="5" name="页脚占位符 362500">
            <a:extLst>
              <a:ext uri="{FF2B5EF4-FFF2-40B4-BE49-F238E27FC236}">
                <a16:creationId xmlns:a16="http://schemas.microsoft.com/office/drawing/2014/main" id="{F8E91264-4D79-41CB-B078-5FED9E21B843}"/>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62501">
            <a:extLst>
              <a:ext uri="{FF2B5EF4-FFF2-40B4-BE49-F238E27FC236}">
                <a16:creationId xmlns:a16="http://schemas.microsoft.com/office/drawing/2014/main" id="{AE1CFBDA-B9F2-49CB-9493-6A16A6981A29}"/>
              </a:ext>
            </a:extLst>
          </p:cNvPr>
          <p:cNvSpPr>
            <a:spLocks noGrp="1"/>
          </p:cNvSpPr>
          <p:nvPr>
            <p:ph type="sldNum" sz="quarter" idx="12"/>
          </p:nvPr>
        </p:nvSpPr>
        <p:spPr>
          <a:ln/>
        </p:spPr>
        <p:txBody>
          <a:bodyPr/>
          <a:lstStyle>
            <a:lvl1pPr>
              <a:defRPr/>
            </a:lvl1pPr>
          </a:lstStyle>
          <a:p>
            <a:pPr>
              <a:defRPr/>
            </a:pPr>
            <a:fld id="{FE4EB8EF-429B-4D7B-A61E-DDFC1E6C324F}" type="slidenum">
              <a:rPr lang="zh-CN" altLang="en-US"/>
              <a:pPr>
                <a:defRPr/>
              </a:pPr>
              <a:t>‹#›</a:t>
            </a:fld>
            <a:endParaRPr lang="zh-CN" altLang="en-US"/>
          </a:p>
        </p:txBody>
      </p:sp>
    </p:spTree>
    <p:extLst>
      <p:ext uri="{BB962C8B-B14F-4D97-AF65-F5344CB8AC3E}">
        <p14:creationId xmlns:p14="http://schemas.microsoft.com/office/powerpoint/2010/main" val="64537111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06400" y="1981200"/>
            <a:ext cx="5579698" cy="38862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213840" y="1981200"/>
            <a:ext cx="5579698" cy="38862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62499">
            <a:extLst>
              <a:ext uri="{FF2B5EF4-FFF2-40B4-BE49-F238E27FC236}">
                <a16:creationId xmlns:a16="http://schemas.microsoft.com/office/drawing/2014/main" id="{17789F79-1422-4AB9-9CBB-89DB12B8D837}"/>
              </a:ext>
            </a:extLst>
          </p:cNvPr>
          <p:cNvSpPr>
            <a:spLocks noGrp="1"/>
          </p:cNvSpPr>
          <p:nvPr>
            <p:ph type="dt" sz="half" idx="10"/>
          </p:nvPr>
        </p:nvSpPr>
        <p:spPr>
          <a:ln/>
        </p:spPr>
        <p:txBody>
          <a:bodyPr/>
          <a:lstStyle>
            <a:lvl1pPr>
              <a:defRPr/>
            </a:lvl1pPr>
          </a:lstStyle>
          <a:p>
            <a:pPr>
              <a:defRPr/>
            </a:pPr>
            <a:fld id="{6283D980-F371-41D0-8A31-C1AE1533627F}" type="datetimeFigureOut">
              <a:rPr lang="zh-CN" altLang="en-US"/>
              <a:pPr>
                <a:defRPr/>
              </a:pPr>
              <a:t>2020/4/3</a:t>
            </a:fld>
            <a:endParaRPr lang="zh-CN" altLang="en-US"/>
          </a:p>
        </p:txBody>
      </p:sp>
      <p:sp>
        <p:nvSpPr>
          <p:cNvPr id="6" name="页脚占位符 362500">
            <a:extLst>
              <a:ext uri="{FF2B5EF4-FFF2-40B4-BE49-F238E27FC236}">
                <a16:creationId xmlns:a16="http://schemas.microsoft.com/office/drawing/2014/main" id="{D8ACD5BD-A2FD-49B0-AAE8-2929ABE7B36B}"/>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362501">
            <a:extLst>
              <a:ext uri="{FF2B5EF4-FFF2-40B4-BE49-F238E27FC236}">
                <a16:creationId xmlns:a16="http://schemas.microsoft.com/office/drawing/2014/main" id="{2A4115F0-FBE7-4640-9CB5-6E4A6921C287}"/>
              </a:ext>
            </a:extLst>
          </p:cNvPr>
          <p:cNvSpPr>
            <a:spLocks noGrp="1"/>
          </p:cNvSpPr>
          <p:nvPr>
            <p:ph type="sldNum" sz="quarter" idx="12"/>
          </p:nvPr>
        </p:nvSpPr>
        <p:spPr>
          <a:ln/>
        </p:spPr>
        <p:txBody>
          <a:bodyPr/>
          <a:lstStyle>
            <a:lvl1pPr>
              <a:defRPr/>
            </a:lvl1pPr>
          </a:lstStyle>
          <a:p>
            <a:pPr>
              <a:defRPr/>
            </a:pPr>
            <a:fld id="{853DCCC5-FB9E-40F1-BD0C-6DDE87F20725}" type="slidenum">
              <a:rPr lang="zh-CN" altLang="en-US"/>
              <a:pPr>
                <a:defRPr/>
              </a:pPr>
              <a:t>‹#›</a:t>
            </a:fld>
            <a:endParaRPr lang="zh-CN" altLang="en-US"/>
          </a:p>
        </p:txBody>
      </p:sp>
    </p:spTree>
    <p:extLst>
      <p:ext uri="{BB962C8B-B14F-4D97-AF65-F5344CB8AC3E}">
        <p14:creationId xmlns:p14="http://schemas.microsoft.com/office/powerpoint/2010/main" val="347249701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62499">
            <a:extLst>
              <a:ext uri="{FF2B5EF4-FFF2-40B4-BE49-F238E27FC236}">
                <a16:creationId xmlns:a16="http://schemas.microsoft.com/office/drawing/2014/main" id="{5EA5BB50-AE40-433B-87C8-A4CE7C4A97DF}"/>
              </a:ext>
            </a:extLst>
          </p:cNvPr>
          <p:cNvSpPr>
            <a:spLocks noGrp="1"/>
          </p:cNvSpPr>
          <p:nvPr>
            <p:ph type="dt" sz="half" idx="10"/>
          </p:nvPr>
        </p:nvSpPr>
        <p:spPr>
          <a:ln/>
        </p:spPr>
        <p:txBody>
          <a:bodyPr/>
          <a:lstStyle>
            <a:lvl1pPr>
              <a:defRPr/>
            </a:lvl1pPr>
          </a:lstStyle>
          <a:p>
            <a:pPr>
              <a:defRPr/>
            </a:pPr>
            <a:fld id="{3E7FFABE-6162-4FFA-BED1-C4973E6C0B33}" type="datetimeFigureOut">
              <a:rPr lang="zh-CN" altLang="en-US"/>
              <a:pPr>
                <a:defRPr/>
              </a:pPr>
              <a:t>2020/4/3</a:t>
            </a:fld>
            <a:endParaRPr lang="zh-CN" altLang="en-US"/>
          </a:p>
        </p:txBody>
      </p:sp>
      <p:sp>
        <p:nvSpPr>
          <p:cNvPr id="8" name="页脚占位符 362500">
            <a:extLst>
              <a:ext uri="{FF2B5EF4-FFF2-40B4-BE49-F238E27FC236}">
                <a16:creationId xmlns:a16="http://schemas.microsoft.com/office/drawing/2014/main" id="{365520F9-3D24-42E8-8E35-847E1DAF78BF}"/>
              </a:ext>
            </a:extLst>
          </p:cNvPr>
          <p:cNvSpPr>
            <a:spLocks noGrp="1"/>
          </p:cNvSpPr>
          <p:nvPr>
            <p:ph type="ftr" sz="quarter" idx="11"/>
          </p:nvPr>
        </p:nvSpPr>
        <p:spPr>
          <a:ln/>
        </p:spPr>
        <p:txBody>
          <a:bodyPr/>
          <a:lstStyle>
            <a:lvl1pPr>
              <a:defRPr/>
            </a:lvl1pPr>
          </a:lstStyle>
          <a:p>
            <a:pPr>
              <a:defRPr/>
            </a:pPr>
            <a:endParaRPr lang="zh-CN" altLang="en-US"/>
          </a:p>
        </p:txBody>
      </p:sp>
      <p:sp>
        <p:nvSpPr>
          <p:cNvPr id="9" name="灯片编号占位符 362501">
            <a:extLst>
              <a:ext uri="{FF2B5EF4-FFF2-40B4-BE49-F238E27FC236}">
                <a16:creationId xmlns:a16="http://schemas.microsoft.com/office/drawing/2014/main" id="{374F6B67-0950-443F-88A8-56E2457C371B}"/>
              </a:ext>
            </a:extLst>
          </p:cNvPr>
          <p:cNvSpPr>
            <a:spLocks noGrp="1"/>
          </p:cNvSpPr>
          <p:nvPr>
            <p:ph type="sldNum" sz="quarter" idx="12"/>
          </p:nvPr>
        </p:nvSpPr>
        <p:spPr>
          <a:ln/>
        </p:spPr>
        <p:txBody>
          <a:bodyPr/>
          <a:lstStyle>
            <a:lvl1pPr>
              <a:defRPr/>
            </a:lvl1pPr>
          </a:lstStyle>
          <a:p>
            <a:pPr>
              <a:defRPr/>
            </a:pPr>
            <a:fld id="{C90CAD20-51E6-4199-8C2B-6D2DCBD3D034}" type="slidenum">
              <a:rPr lang="zh-CN" altLang="en-US"/>
              <a:pPr>
                <a:defRPr/>
              </a:pPr>
              <a:t>‹#›</a:t>
            </a:fld>
            <a:endParaRPr lang="zh-CN" altLang="en-US"/>
          </a:p>
        </p:txBody>
      </p:sp>
    </p:spTree>
    <p:extLst>
      <p:ext uri="{BB962C8B-B14F-4D97-AF65-F5344CB8AC3E}">
        <p14:creationId xmlns:p14="http://schemas.microsoft.com/office/powerpoint/2010/main" val="100832919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62499">
            <a:extLst>
              <a:ext uri="{FF2B5EF4-FFF2-40B4-BE49-F238E27FC236}">
                <a16:creationId xmlns:a16="http://schemas.microsoft.com/office/drawing/2014/main" id="{6A48E419-B0E8-497A-8613-EEE6F18A5606}"/>
              </a:ext>
            </a:extLst>
          </p:cNvPr>
          <p:cNvSpPr>
            <a:spLocks noGrp="1"/>
          </p:cNvSpPr>
          <p:nvPr>
            <p:ph type="dt" sz="half" idx="10"/>
          </p:nvPr>
        </p:nvSpPr>
        <p:spPr>
          <a:ln/>
        </p:spPr>
        <p:txBody>
          <a:bodyPr/>
          <a:lstStyle>
            <a:lvl1pPr>
              <a:defRPr/>
            </a:lvl1pPr>
          </a:lstStyle>
          <a:p>
            <a:pPr>
              <a:defRPr/>
            </a:pPr>
            <a:fld id="{BBF3C665-0895-4F07-885C-C773E00623C5}" type="datetimeFigureOut">
              <a:rPr lang="zh-CN" altLang="en-US"/>
              <a:pPr>
                <a:defRPr/>
              </a:pPr>
              <a:t>2020/4/3</a:t>
            </a:fld>
            <a:endParaRPr lang="zh-CN" altLang="en-US"/>
          </a:p>
        </p:txBody>
      </p:sp>
      <p:sp>
        <p:nvSpPr>
          <p:cNvPr id="4" name="页脚占位符 362500">
            <a:extLst>
              <a:ext uri="{FF2B5EF4-FFF2-40B4-BE49-F238E27FC236}">
                <a16:creationId xmlns:a16="http://schemas.microsoft.com/office/drawing/2014/main" id="{8F67CA40-99A9-4194-B646-381484F0B256}"/>
              </a:ext>
            </a:extLst>
          </p:cNvPr>
          <p:cNvSpPr>
            <a:spLocks noGrp="1"/>
          </p:cNvSpPr>
          <p:nvPr>
            <p:ph type="ftr" sz="quarter" idx="11"/>
          </p:nvPr>
        </p:nvSpPr>
        <p:spPr>
          <a:ln/>
        </p:spPr>
        <p:txBody>
          <a:bodyPr/>
          <a:lstStyle>
            <a:lvl1pPr>
              <a:defRPr/>
            </a:lvl1pPr>
          </a:lstStyle>
          <a:p>
            <a:pPr>
              <a:defRPr/>
            </a:pPr>
            <a:endParaRPr lang="zh-CN" altLang="en-US"/>
          </a:p>
        </p:txBody>
      </p:sp>
      <p:sp>
        <p:nvSpPr>
          <p:cNvPr id="5" name="灯片编号占位符 362501">
            <a:extLst>
              <a:ext uri="{FF2B5EF4-FFF2-40B4-BE49-F238E27FC236}">
                <a16:creationId xmlns:a16="http://schemas.microsoft.com/office/drawing/2014/main" id="{0A1DA90F-949E-4A1D-A9AE-296EEA1C8906}"/>
              </a:ext>
            </a:extLst>
          </p:cNvPr>
          <p:cNvSpPr>
            <a:spLocks noGrp="1"/>
          </p:cNvSpPr>
          <p:nvPr>
            <p:ph type="sldNum" sz="quarter" idx="12"/>
          </p:nvPr>
        </p:nvSpPr>
        <p:spPr>
          <a:ln/>
        </p:spPr>
        <p:txBody>
          <a:bodyPr/>
          <a:lstStyle>
            <a:lvl1pPr>
              <a:defRPr/>
            </a:lvl1pPr>
          </a:lstStyle>
          <a:p>
            <a:pPr>
              <a:defRPr/>
            </a:pPr>
            <a:fld id="{946746BE-0011-45B5-B679-6F673B216520}" type="slidenum">
              <a:rPr lang="zh-CN" altLang="en-US"/>
              <a:pPr>
                <a:defRPr/>
              </a:pPr>
              <a:t>‹#›</a:t>
            </a:fld>
            <a:endParaRPr lang="zh-CN" altLang="en-US"/>
          </a:p>
        </p:txBody>
      </p:sp>
    </p:spTree>
    <p:extLst>
      <p:ext uri="{BB962C8B-B14F-4D97-AF65-F5344CB8AC3E}">
        <p14:creationId xmlns:p14="http://schemas.microsoft.com/office/powerpoint/2010/main" val="38975184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62499">
            <a:extLst>
              <a:ext uri="{FF2B5EF4-FFF2-40B4-BE49-F238E27FC236}">
                <a16:creationId xmlns:a16="http://schemas.microsoft.com/office/drawing/2014/main" id="{7B83AA49-2490-42F1-8023-BC5C4BC93E41}"/>
              </a:ext>
            </a:extLst>
          </p:cNvPr>
          <p:cNvSpPr>
            <a:spLocks noGrp="1"/>
          </p:cNvSpPr>
          <p:nvPr>
            <p:ph type="dt" sz="half" idx="10"/>
          </p:nvPr>
        </p:nvSpPr>
        <p:spPr>
          <a:ln/>
        </p:spPr>
        <p:txBody>
          <a:bodyPr/>
          <a:lstStyle>
            <a:lvl1pPr>
              <a:defRPr/>
            </a:lvl1pPr>
          </a:lstStyle>
          <a:p>
            <a:pPr>
              <a:defRPr/>
            </a:pPr>
            <a:fld id="{487B819E-BDFF-4E90-899F-40A379E0ACAA}" type="datetimeFigureOut">
              <a:rPr lang="zh-CN" altLang="en-US"/>
              <a:pPr>
                <a:defRPr/>
              </a:pPr>
              <a:t>2020/4/3</a:t>
            </a:fld>
            <a:endParaRPr lang="zh-CN" altLang="en-US"/>
          </a:p>
        </p:txBody>
      </p:sp>
      <p:sp>
        <p:nvSpPr>
          <p:cNvPr id="3" name="页脚占位符 362500">
            <a:extLst>
              <a:ext uri="{FF2B5EF4-FFF2-40B4-BE49-F238E27FC236}">
                <a16:creationId xmlns:a16="http://schemas.microsoft.com/office/drawing/2014/main" id="{2F768AB4-9C3A-4C46-A69B-3E0AC5635AD6}"/>
              </a:ext>
            </a:extLst>
          </p:cNvPr>
          <p:cNvSpPr>
            <a:spLocks noGrp="1"/>
          </p:cNvSpPr>
          <p:nvPr>
            <p:ph type="ftr" sz="quarter" idx="11"/>
          </p:nvPr>
        </p:nvSpPr>
        <p:spPr>
          <a:ln/>
        </p:spPr>
        <p:txBody>
          <a:bodyPr/>
          <a:lstStyle>
            <a:lvl1pPr>
              <a:defRPr/>
            </a:lvl1pPr>
          </a:lstStyle>
          <a:p>
            <a:pPr>
              <a:defRPr/>
            </a:pPr>
            <a:endParaRPr lang="zh-CN" altLang="en-US"/>
          </a:p>
        </p:txBody>
      </p:sp>
      <p:sp>
        <p:nvSpPr>
          <p:cNvPr id="4" name="灯片编号占位符 362501">
            <a:extLst>
              <a:ext uri="{FF2B5EF4-FFF2-40B4-BE49-F238E27FC236}">
                <a16:creationId xmlns:a16="http://schemas.microsoft.com/office/drawing/2014/main" id="{E05ED9AD-D95D-4181-A2FE-EB76DB951D6F}"/>
              </a:ext>
            </a:extLst>
          </p:cNvPr>
          <p:cNvSpPr>
            <a:spLocks noGrp="1"/>
          </p:cNvSpPr>
          <p:nvPr>
            <p:ph type="sldNum" sz="quarter" idx="12"/>
          </p:nvPr>
        </p:nvSpPr>
        <p:spPr>
          <a:ln/>
        </p:spPr>
        <p:txBody>
          <a:bodyPr/>
          <a:lstStyle>
            <a:lvl1pPr>
              <a:defRPr/>
            </a:lvl1pPr>
          </a:lstStyle>
          <a:p>
            <a:pPr>
              <a:defRPr/>
            </a:pPr>
            <a:fld id="{831E1716-B7BD-4469-AE4D-B3EDF4831C8A}" type="slidenum">
              <a:rPr lang="zh-CN" altLang="en-US"/>
              <a:pPr>
                <a:defRPr/>
              </a:pPr>
              <a:t>‹#›</a:t>
            </a:fld>
            <a:endParaRPr lang="zh-CN" altLang="en-US"/>
          </a:p>
        </p:txBody>
      </p:sp>
    </p:spTree>
    <p:extLst>
      <p:ext uri="{BB962C8B-B14F-4D97-AF65-F5344CB8AC3E}">
        <p14:creationId xmlns:p14="http://schemas.microsoft.com/office/powerpoint/2010/main" val="57833192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62499">
            <a:extLst>
              <a:ext uri="{FF2B5EF4-FFF2-40B4-BE49-F238E27FC236}">
                <a16:creationId xmlns:a16="http://schemas.microsoft.com/office/drawing/2014/main" id="{42EBE837-95E3-43E1-BF10-D83B1E6F57B7}"/>
              </a:ext>
            </a:extLst>
          </p:cNvPr>
          <p:cNvSpPr>
            <a:spLocks noGrp="1"/>
          </p:cNvSpPr>
          <p:nvPr>
            <p:ph type="dt" sz="half" idx="10"/>
          </p:nvPr>
        </p:nvSpPr>
        <p:spPr>
          <a:ln/>
        </p:spPr>
        <p:txBody>
          <a:bodyPr/>
          <a:lstStyle>
            <a:lvl1pPr>
              <a:defRPr/>
            </a:lvl1pPr>
          </a:lstStyle>
          <a:p>
            <a:pPr>
              <a:defRPr/>
            </a:pPr>
            <a:fld id="{AFED7EA9-A3E0-4B85-8238-4F0B4F7EBB13}" type="datetimeFigureOut">
              <a:rPr lang="zh-CN" altLang="en-US"/>
              <a:pPr>
                <a:defRPr/>
              </a:pPr>
              <a:t>2020/4/3</a:t>
            </a:fld>
            <a:endParaRPr lang="zh-CN" altLang="en-US"/>
          </a:p>
        </p:txBody>
      </p:sp>
      <p:sp>
        <p:nvSpPr>
          <p:cNvPr id="6" name="页脚占位符 362500">
            <a:extLst>
              <a:ext uri="{FF2B5EF4-FFF2-40B4-BE49-F238E27FC236}">
                <a16:creationId xmlns:a16="http://schemas.microsoft.com/office/drawing/2014/main" id="{B7905766-DAFC-44CF-A4DA-C9243FB5D240}"/>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362501">
            <a:extLst>
              <a:ext uri="{FF2B5EF4-FFF2-40B4-BE49-F238E27FC236}">
                <a16:creationId xmlns:a16="http://schemas.microsoft.com/office/drawing/2014/main" id="{5E713ACC-76DB-43FD-90A6-32220174110D}"/>
              </a:ext>
            </a:extLst>
          </p:cNvPr>
          <p:cNvSpPr>
            <a:spLocks noGrp="1"/>
          </p:cNvSpPr>
          <p:nvPr>
            <p:ph type="sldNum" sz="quarter" idx="12"/>
          </p:nvPr>
        </p:nvSpPr>
        <p:spPr>
          <a:ln/>
        </p:spPr>
        <p:txBody>
          <a:bodyPr/>
          <a:lstStyle>
            <a:lvl1pPr>
              <a:defRPr/>
            </a:lvl1pPr>
          </a:lstStyle>
          <a:p>
            <a:pPr>
              <a:defRPr/>
            </a:pPr>
            <a:fld id="{45877DC8-4B6C-4830-8F62-E3E49E5B1782}" type="slidenum">
              <a:rPr lang="zh-CN" altLang="en-US"/>
              <a:pPr>
                <a:defRPr/>
              </a:pPr>
              <a:t>‹#›</a:t>
            </a:fld>
            <a:endParaRPr lang="zh-CN" altLang="en-US"/>
          </a:p>
        </p:txBody>
      </p:sp>
    </p:spTree>
    <p:extLst>
      <p:ext uri="{BB962C8B-B14F-4D97-AF65-F5344CB8AC3E}">
        <p14:creationId xmlns:p14="http://schemas.microsoft.com/office/powerpoint/2010/main" val="182028614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5" name="日期占位符 362499">
            <a:extLst>
              <a:ext uri="{FF2B5EF4-FFF2-40B4-BE49-F238E27FC236}">
                <a16:creationId xmlns:a16="http://schemas.microsoft.com/office/drawing/2014/main" id="{CEE7A69C-A6AD-45B4-8DBC-25B0D6F2532B}"/>
              </a:ext>
            </a:extLst>
          </p:cNvPr>
          <p:cNvSpPr>
            <a:spLocks noGrp="1"/>
          </p:cNvSpPr>
          <p:nvPr>
            <p:ph type="dt" sz="half" idx="10"/>
          </p:nvPr>
        </p:nvSpPr>
        <p:spPr>
          <a:ln/>
        </p:spPr>
        <p:txBody>
          <a:bodyPr/>
          <a:lstStyle>
            <a:lvl1pPr>
              <a:defRPr/>
            </a:lvl1pPr>
          </a:lstStyle>
          <a:p>
            <a:pPr>
              <a:defRPr/>
            </a:pPr>
            <a:fld id="{6CC7F84E-A36C-48C8-A926-5516F733FD3D}" type="datetimeFigureOut">
              <a:rPr lang="zh-CN" altLang="en-US"/>
              <a:pPr>
                <a:defRPr/>
              </a:pPr>
              <a:t>2020/4/3</a:t>
            </a:fld>
            <a:endParaRPr lang="zh-CN" altLang="en-US"/>
          </a:p>
        </p:txBody>
      </p:sp>
      <p:sp>
        <p:nvSpPr>
          <p:cNvPr id="6" name="页脚占位符 362500">
            <a:extLst>
              <a:ext uri="{FF2B5EF4-FFF2-40B4-BE49-F238E27FC236}">
                <a16:creationId xmlns:a16="http://schemas.microsoft.com/office/drawing/2014/main" id="{CE12F5F9-AFA0-4B91-B2D9-CB8EAB953901}"/>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362501">
            <a:extLst>
              <a:ext uri="{FF2B5EF4-FFF2-40B4-BE49-F238E27FC236}">
                <a16:creationId xmlns:a16="http://schemas.microsoft.com/office/drawing/2014/main" id="{FB8FA093-ACC9-44E2-94AC-5A4DBD7880AD}"/>
              </a:ext>
            </a:extLst>
          </p:cNvPr>
          <p:cNvSpPr>
            <a:spLocks noGrp="1"/>
          </p:cNvSpPr>
          <p:nvPr>
            <p:ph type="sldNum" sz="quarter" idx="12"/>
          </p:nvPr>
        </p:nvSpPr>
        <p:spPr>
          <a:ln/>
        </p:spPr>
        <p:txBody>
          <a:bodyPr/>
          <a:lstStyle>
            <a:lvl1pPr>
              <a:defRPr/>
            </a:lvl1pPr>
          </a:lstStyle>
          <a:p>
            <a:pPr>
              <a:defRPr/>
            </a:pPr>
            <a:fld id="{C8DF7D76-4514-4D40-AD70-3FC2C963D726}" type="slidenum">
              <a:rPr lang="zh-CN" altLang="en-US"/>
              <a:pPr>
                <a:defRPr/>
              </a:pPr>
              <a:t>‹#›</a:t>
            </a:fld>
            <a:endParaRPr lang="zh-CN" altLang="en-US"/>
          </a:p>
        </p:txBody>
      </p:sp>
    </p:spTree>
    <p:extLst>
      <p:ext uri="{BB962C8B-B14F-4D97-AF65-F5344CB8AC3E}">
        <p14:creationId xmlns:p14="http://schemas.microsoft.com/office/powerpoint/2010/main" val="260602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DAE77295-0DAB-4B8E-9223-EE0466E589BF}"/>
              </a:ext>
            </a:extLst>
          </p:cNvPr>
          <p:cNvSpPr>
            <a:spLocks noGrp="1"/>
          </p:cNvSpPr>
          <p:nvPr>
            <p:ph type="dt" sz="half" idx="10"/>
          </p:nvPr>
        </p:nvSpPr>
        <p:spPr/>
        <p:txBody>
          <a:bodyPr/>
          <a:lstStyle>
            <a:lvl1pPr>
              <a:defRPr/>
            </a:lvl1pPr>
          </a:lstStyle>
          <a:p>
            <a:pPr>
              <a:defRPr/>
            </a:pPr>
            <a:fld id="{B0173F34-36D2-4C34-B1CB-4D01666E1E03}" type="datetimeFigureOut">
              <a:rPr lang="zh-CN" altLang="en-US"/>
              <a:pPr>
                <a:defRPr/>
              </a:pPr>
              <a:t>2020/4/3</a:t>
            </a:fld>
            <a:endParaRPr lang="zh-CN" altLang="en-US"/>
          </a:p>
        </p:txBody>
      </p:sp>
      <p:sp>
        <p:nvSpPr>
          <p:cNvPr id="6" name="页脚占位符 4">
            <a:extLst>
              <a:ext uri="{FF2B5EF4-FFF2-40B4-BE49-F238E27FC236}">
                <a16:creationId xmlns:a16="http://schemas.microsoft.com/office/drawing/2014/main" id="{B43EF751-B415-4A10-BB3D-57F67AA88418}"/>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5C5930A-198F-45CB-8E48-520890B7D312}"/>
              </a:ext>
            </a:extLst>
          </p:cNvPr>
          <p:cNvSpPr>
            <a:spLocks noGrp="1"/>
          </p:cNvSpPr>
          <p:nvPr>
            <p:ph type="sldNum" sz="quarter" idx="12"/>
          </p:nvPr>
        </p:nvSpPr>
        <p:spPr/>
        <p:txBody>
          <a:bodyPr/>
          <a:lstStyle>
            <a:lvl1pPr>
              <a:defRPr smtClean="0"/>
            </a:lvl1pPr>
          </a:lstStyle>
          <a:p>
            <a:pPr>
              <a:defRPr/>
            </a:pPr>
            <a:fld id="{244F2BC0-0931-4C6F-9931-79E2473A71FE}" type="slidenum">
              <a:rPr lang="zh-CN" altLang="en-US"/>
              <a:pPr>
                <a:defRPr/>
              </a:pPr>
              <a:t>‹#›</a:t>
            </a:fld>
            <a:endParaRPr lang="zh-CN" altLang="en-US"/>
          </a:p>
        </p:txBody>
      </p:sp>
    </p:spTree>
    <p:extLst>
      <p:ext uri="{BB962C8B-B14F-4D97-AF65-F5344CB8AC3E}">
        <p14:creationId xmlns:p14="http://schemas.microsoft.com/office/powerpoint/2010/main" val="2279185647"/>
      </p:ext>
    </p:extLst>
  </p:cSld>
  <p:clrMapOvr>
    <a:masterClrMapping/>
  </p:clrMapOvr>
  <p:transition spd="slow" advClick="0" advTm="3000"/>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62499">
            <a:extLst>
              <a:ext uri="{FF2B5EF4-FFF2-40B4-BE49-F238E27FC236}">
                <a16:creationId xmlns:a16="http://schemas.microsoft.com/office/drawing/2014/main" id="{27D7CAFE-3393-41AF-99D6-6E59A157B97B}"/>
              </a:ext>
            </a:extLst>
          </p:cNvPr>
          <p:cNvSpPr>
            <a:spLocks noGrp="1"/>
          </p:cNvSpPr>
          <p:nvPr>
            <p:ph type="dt" sz="half" idx="10"/>
          </p:nvPr>
        </p:nvSpPr>
        <p:spPr>
          <a:ln/>
        </p:spPr>
        <p:txBody>
          <a:bodyPr/>
          <a:lstStyle>
            <a:lvl1pPr>
              <a:defRPr/>
            </a:lvl1pPr>
          </a:lstStyle>
          <a:p>
            <a:pPr>
              <a:defRPr/>
            </a:pPr>
            <a:fld id="{94E09111-A634-49B6-89C0-B5BBB9D359BC}" type="datetimeFigureOut">
              <a:rPr lang="zh-CN" altLang="en-US"/>
              <a:pPr>
                <a:defRPr/>
              </a:pPr>
              <a:t>2020/4/3</a:t>
            </a:fld>
            <a:endParaRPr lang="zh-CN" altLang="en-US"/>
          </a:p>
        </p:txBody>
      </p:sp>
      <p:sp>
        <p:nvSpPr>
          <p:cNvPr id="5" name="页脚占位符 362500">
            <a:extLst>
              <a:ext uri="{FF2B5EF4-FFF2-40B4-BE49-F238E27FC236}">
                <a16:creationId xmlns:a16="http://schemas.microsoft.com/office/drawing/2014/main" id="{C627BD38-365F-44BE-BA20-B98F8DE2CE70}"/>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62501">
            <a:extLst>
              <a:ext uri="{FF2B5EF4-FFF2-40B4-BE49-F238E27FC236}">
                <a16:creationId xmlns:a16="http://schemas.microsoft.com/office/drawing/2014/main" id="{3C45E40F-9421-4BF6-B445-E20612CD33F6}"/>
              </a:ext>
            </a:extLst>
          </p:cNvPr>
          <p:cNvSpPr>
            <a:spLocks noGrp="1"/>
          </p:cNvSpPr>
          <p:nvPr>
            <p:ph type="sldNum" sz="quarter" idx="12"/>
          </p:nvPr>
        </p:nvSpPr>
        <p:spPr>
          <a:ln/>
        </p:spPr>
        <p:txBody>
          <a:bodyPr/>
          <a:lstStyle>
            <a:lvl1pPr>
              <a:defRPr/>
            </a:lvl1pPr>
          </a:lstStyle>
          <a:p>
            <a:pPr>
              <a:defRPr/>
            </a:pPr>
            <a:fld id="{A50329D9-DD91-4B6B-8167-11588CD78F07}" type="slidenum">
              <a:rPr lang="zh-CN" altLang="en-US"/>
              <a:pPr>
                <a:defRPr/>
              </a:pPr>
              <a:t>‹#›</a:t>
            </a:fld>
            <a:endParaRPr lang="zh-CN" altLang="en-US"/>
          </a:p>
        </p:txBody>
      </p:sp>
    </p:spTree>
    <p:extLst>
      <p:ext uri="{BB962C8B-B14F-4D97-AF65-F5344CB8AC3E}">
        <p14:creationId xmlns:p14="http://schemas.microsoft.com/office/powerpoint/2010/main" val="33252438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5563" y="685800"/>
            <a:ext cx="2847975" cy="5181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01638" y="685800"/>
            <a:ext cx="8378825" cy="5181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62499">
            <a:extLst>
              <a:ext uri="{FF2B5EF4-FFF2-40B4-BE49-F238E27FC236}">
                <a16:creationId xmlns:a16="http://schemas.microsoft.com/office/drawing/2014/main" id="{F4683B1E-E23D-4F52-B9AF-A22D97039A26}"/>
              </a:ext>
            </a:extLst>
          </p:cNvPr>
          <p:cNvSpPr>
            <a:spLocks noGrp="1"/>
          </p:cNvSpPr>
          <p:nvPr>
            <p:ph type="dt" sz="half" idx="10"/>
          </p:nvPr>
        </p:nvSpPr>
        <p:spPr>
          <a:ln/>
        </p:spPr>
        <p:txBody>
          <a:bodyPr/>
          <a:lstStyle>
            <a:lvl1pPr>
              <a:defRPr/>
            </a:lvl1pPr>
          </a:lstStyle>
          <a:p>
            <a:pPr>
              <a:defRPr/>
            </a:pPr>
            <a:fld id="{6B99779B-7EDE-4484-B020-CF5C50292ACE}" type="datetimeFigureOut">
              <a:rPr lang="zh-CN" altLang="en-US"/>
              <a:pPr>
                <a:defRPr/>
              </a:pPr>
              <a:t>2020/4/3</a:t>
            </a:fld>
            <a:endParaRPr lang="zh-CN" altLang="en-US"/>
          </a:p>
        </p:txBody>
      </p:sp>
      <p:sp>
        <p:nvSpPr>
          <p:cNvPr id="5" name="页脚占位符 362500">
            <a:extLst>
              <a:ext uri="{FF2B5EF4-FFF2-40B4-BE49-F238E27FC236}">
                <a16:creationId xmlns:a16="http://schemas.microsoft.com/office/drawing/2014/main" id="{5874532C-CF9D-47FD-BDBB-B354C74C1FBB}"/>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62501">
            <a:extLst>
              <a:ext uri="{FF2B5EF4-FFF2-40B4-BE49-F238E27FC236}">
                <a16:creationId xmlns:a16="http://schemas.microsoft.com/office/drawing/2014/main" id="{146F4D8C-D164-4A7A-98CB-9B8752809EC5}"/>
              </a:ext>
            </a:extLst>
          </p:cNvPr>
          <p:cNvSpPr>
            <a:spLocks noGrp="1"/>
          </p:cNvSpPr>
          <p:nvPr>
            <p:ph type="sldNum" sz="quarter" idx="12"/>
          </p:nvPr>
        </p:nvSpPr>
        <p:spPr>
          <a:ln/>
        </p:spPr>
        <p:txBody>
          <a:bodyPr/>
          <a:lstStyle>
            <a:lvl1pPr>
              <a:defRPr/>
            </a:lvl1pPr>
          </a:lstStyle>
          <a:p>
            <a:pPr>
              <a:defRPr/>
            </a:pPr>
            <a:fld id="{CA3ABD42-04AC-446C-ADA4-7DCF6A7C6887}" type="slidenum">
              <a:rPr lang="zh-CN" altLang="en-US"/>
              <a:pPr>
                <a:defRPr/>
              </a:pPr>
              <a:t>‹#›</a:t>
            </a:fld>
            <a:endParaRPr lang="zh-CN" altLang="en-US"/>
          </a:p>
        </p:txBody>
      </p:sp>
    </p:spTree>
    <p:extLst>
      <p:ext uri="{BB962C8B-B14F-4D97-AF65-F5344CB8AC3E}">
        <p14:creationId xmlns:p14="http://schemas.microsoft.com/office/powerpoint/2010/main" val="254116482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72CB45B0-4291-48A9-8A0B-462CAF83A891}"/>
              </a:ext>
            </a:extLst>
          </p:cNvPr>
          <p:cNvSpPr>
            <a:spLocks noGrp="1"/>
          </p:cNvSpPr>
          <p:nvPr>
            <p:ph type="dt" sz="half" idx="10"/>
          </p:nvPr>
        </p:nvSpPr>
        <p:spPr>
          <a:xfrm>
            <a:off x="609600" y="6245225"/>
            <a:ext cx="2844800" cy="476250"/>
          </a:xfrm>
          <a:prstGeom prst="rect">
            <a:avLst/>
          </a:prstGeom>
        </p:spPr>
        <p:txBody>
          <a:bodyPr/>
          <a:lstStyle>
            <a:lvl1pPr eaLnBrk="1" hangingPunct="1">
              <a:defRPr noProof="1"/>
            </a:lvl1pPr>
          </a:lstStyle>
          <a:p>
            <a:pPr>
              <a:defRPr/>
            </a:pPr>
            <a:endParaRPr lang="zh-CN" altLang="en-US"/>
          </a:p>
        </p:txBody>
      </p:sp>
      <p:sp>
        <p:nvSpPr>
          <p:cNvPr id="5" name="页脚占位符 4">
            <a:extLst>
              <a:ext uri="{FF2B5EF4-FFF2-40B4-BE49-F238E27FC236}">
                <a16:creationId xmlns:a16="http://schemas.microsoft.com/office/drawing/2014/main" id="{C56BD1BD-0744-44E7-9A76-B72C9E7C7FE8}"/>
              </a:ext>
            </a:extLst>
          </p:cNvPr>
          <p:cNvSpPr>
            <a:spLocks noGrp="1"/>
          </p:cNvSpPr>
          <p:nvPr>
            <p:ph type="ftr" sz="quarter" idx="11"/>
          </p:nvPr>
        </p:nvSpPr>
        <p:spPr>
          <a:xfrm>
            <a:off x="4165600" y="6245225"/>
            <a:ext cx="3860800" cy="476250"/>
          </a:xfrm>
          <a:prstGeom prst="rect">
            <a:avLst/>
          </a:prstGeom>
        </p:spPr>
        <p:txBody>
          <a:bodyPr/>
          <a:lstStyle>
            <a:lvl1pPr eaLnBrk="1" hangingPunct="1">
              <a:defRPr noProof="1"/>
            </a:lvl1pPr>
          </a:lstStyle>
          <a:p>
            <a:pPr>
              <a:defRPr/>
            </a:pPr>
            <a:endParaRPr lang="zh-CN" altLang="en-US"/>
          </a:p>
        </p:txBody>
      </p:sp>
      <p:sp>
        <p:nvSpPr>
          <p:cNvPr id="6" name="灯片编号占位符 5">
            <a:extLst>
              <a:ext uri="{FF2B5EF4-FFF2-40B4-BE49-F238E27FC236}">
                <a16:creationId xmlns:a16="http://schemas.microsoft.com/office/drawing/2014/main" id="{6871E565-6C4C-4610-8287-7D9542085924}"/>
              </a:ext>
            </a:extLst>
          </p:cNvPr>
          <p:cNvSpPr>
            <a:spLocks noGrp="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64B72CED-1F46-4DD8-819E-6B3E80C7ACA3}" type="slidenum">
              <a:rPr lang="zh-CN" altLang="en-US"/>
              <a:pPr>
                <a:defRPr/>
              </a:pPr>
              <a:t>‹#›</a:t>
            </a:fld>
            <a:endParaRPr lang="zh-CN" altLang="en-US"/>
          </a:p>
        </p:txBody>
      </p:sp>
    </p:spTree>
    <p:extLst>
      <p:ext uri="{BB962C8B-B14F-4D97-AF65-F5344CB8AC3E}">
        <p14:creationId xmlns:p14="http://schemas.microsoft.com/office/powerpoint/2010/main" val="4084106251"/>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D7B67706-ED91-49DE-B036-F23C9F0EA972}"/>
              </a:ext>
            </a:extLst>
          </p:cNvPr>
          <p:cNvSpPr>
            <a:spLocks noGrp="1"/>
          </p:cNvSpPr>
          <p:nvPr>
            <p:ph type="dt" sz="half" idx="10"/>
          </p:nvPr>
        </p:nvSpPr>
        <p:spPr>
          <a:xfrm>
            <a:off x="609600" y="6245225"/>
            <a:ext cx="2844800" cy="476250"/>
          </a:xfrm>
          <a:prstGeom prst="rect">
            <a:avLst/>
          </a:prstGeom>
        </p:spPr>
        <p:txBody>
          <a:bodyPr/>
          <a:lstStyle>
            <a:lvl1pPr eaLnBrk="1" hangingPunct="1">
              <a:defRPr noProof="1"/>
            </a:lvl1pPr>
          </a:lstStyle>
          <a:p>
            <a:pPr>
              <a:defRPr/>
            </a:pPr>
            <a:endParaRPr lang="zh-CN" altLang="en-US"/>
          </a:p>
        </p:txBody>
      </p:sp>
      <p:sp>
        <p:nvSpPr>
          <p:cNvPr id="5" name="页脚占位符 4">
            <a:extLst>
              <a:ext uri="{FF2B5EF4-FFF2-40B4-BE49-F238E27FC236}">
                <a16:creationId xmlns:a16="http://schemas.microsoft.com/office/drawing/2014/main" id="{D10B307A-3B40-4551-AC34-29864A563654}"/>
              </a:ext>
            </a:extLst>
          </p:cNvPr>
          <p:cNvSpPr>
            <a:spLocks noGrp="1"/>
          </p:cNvSpPr>
          <p:nvPr>
            <p:ph type="ftr" sz="quarter" idx="11"/>
          </p:nvPr>
        </p:nvSpPr>
        <p:spPr>
          <a:xfrm>
            <a:off x="4165600" y="6245225"/>
            <a:ext cx="3860800" cy="476250"/>
          </a:xfrm>
          <a:prstGeom prst="rect">
            <a:avLst/>
          </a:prstGeom>
        </p:spPr>
        <p:txBody>
          <a:bodyPr/>
          <a:lstStyle>
            <a:lvl1pPr eaLnBrk="1" hangingPunct="1">
              <a:defRPr noProof="1"/>
            </a:lvl1pPr>
          </a:lstStyle>
          <a:p>
            <a:pPr>
              <a:defRPr/>
            </a:pPr>
            <a:endParaRPr lang="zh-CN" altLang="en-US"/>
          </a:p>
        </p:txBody>
      </p:sp>
      <p:sp>
        <p:nvSpPr>
          <p:cNvPr id="6" name="灯片编号占位符 5">
            <a:extLst>
              <a:ext uri="{FF2B5EF4-FFF2-40B4-BE49-F238E27FC236}">
                <a16:creationId xmlns:a16="http://schemas.microsoft.com/office/drawing/2014/main" id="{53619A3D-00C8-4108-8FF1-8A66ED47CDCC}"/>
              </a:ext>
            </a:extLst>
          </p:cNvPr>
          <p:cNvSpPr>
            <a:spLocks noGrp="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47AE7605-94E3-4126-934E-7D5146C2CC8C}" type="slidenum">
              <a:rPr lang="zh-CN" altLang="en-US"/>
              <a:pPr>
                <a:defRPr/>
              </a:pPr>
              <a:t>‹#›</a:t>
            </a:fld>
            <a:endParaRPr lang="zh-CN" altLang="en-US"/>
          </a:p>
        </p:txBody>
      </p:sp>
    </p:spTree>
    <p:extLst>
      <p:ext uri="{BB962C8B-B14F-4D97-AF65-F5344CB8AC3E}">
        <p14:creationId xmlns:p14="http://schemas.microsoft.com/office/powerpoint/2010/main" val="1800558195"/>
      </p:ext>
    </p:extLst>
  </p:cSld>
  <p:clrMapOvr>
    <a:masterClrMapping/>
  </p:clrMapOvr>
  <p:transition spd="slow"/>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A26FC34E-AB0F-468B-B7C6-2028E5C75D1B}"/>
              </a:ext>
            </a:extLst>
          </p:cNvPr>
          <p:cNvSpPr>
            <a:spLocks noGrp="1"/>
          </p:cNvSpPr>
          <p:nvPr>
            <p:ph type="dt" sz="half" idx="10"/>
          </p:nvPr>
        </p:nvSpPr>
        <p:spPr>
          <a:xfrm>
            <a:off x="609600" y="6245225"/>
            <a:ext cx="2844800" cy="476250"/>
          </a:xfrm>
          <a:prstGeom prst="rect">
            <a:avLst/>
          </a:prstGeom>
        </p:spPr>
        <p:txBody>
          <a:bodyPr/>
          <a:lstStyle>
            <a:lvl1pPr eaLnBrk="1" hangingPunct="1">
              <a:defRPr noProof="1"/>
            </a:lvl1pPr>
          </a:lstStyle>
          <a:p>
            <a:pPr>
              <a:defRPr/>
            </a:pPr>
            <a:endParaRPr lang="zh-CN" altLang="en-US"/>
          </a:p>
        </p:txBody>
      </p:sp>
      <p:sp>
        <p:nvSpPr>
          <p:cNvPr id="5" name="页脚占位符 4">
            <a:extLst>
              <a:ext uri="{FF2B5EF4-FFF2-40B4-BE49-F238E27FC236}">
                <a16:creationId xmlns:a16="http://schemas.microsoft.com/office/drawing/2014/main" id="{59BE7544-9213-4435-9C77-30ED808082E6}"/>
              </a:ext>
            </a:extLst>
          </p:cNvPr>
          <p:cNvSpPr>
            <a:spLocks noGrp="1"/>
          </p:cNvSpPr>
          <p:nvPr>
            <p:ph type="ftr" sz="quarter" idx="11"/>
          </p:nvPr>
        </p:nvSpPr>
        <p:spPr>
          <a:xfrm>
            <a:off x="4165600" y="6245225"/>
            <a:ext cx="3860800" cy="476250"/>
          </a:xfrm>
          <a:prstGeom prst="rect">
            <a:avLst/>
          </a:prstGeom>
        </p:spPr>
        <p:txBody>
          <a:bodyPr/>
          <a:lstStyle>
            <a:lvl1pPr eaLnBrk="1" hangingPunct="1">
              <a:defRPr noProof="1"/>
            </a:lvl1pPr>
          </a:lstStyle>
          <a:p>
            <a:pPr>
              <a:defRPr/>
            </a:pPr>
            <a:endParaRPr lang="zh-CN" altLang="en-US"/>
          </a:p>
        </p:txBody>
      </p:sp>
      <p:sp>
        <p:nvSpPr>
          <p:cNvPr id="6" name="灯片编号占位符 5">
            <a:extLst>
              <a:ext uri="{FF2B5EF4-FFF2-40B4-BE49-F238E27FC236}">
                <a16:creationId xmlns:a16="http://schemas.microsoft.com/office/drawing/2014/main" id="{4638E4B1-251C-47D7-A58E-391EDCF159D9}"/>
              </a:ext>
            </a:extLst>
          </p:cNvPr>
          <p:cNvSpPr>
            <a:spLocks noGrp="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AD531063-86B4-4937-8DE6-1D089BFC13D3}" type="slidenum">
              <a:rPr lang="zh-CN" altLang="en-US"/>
              <a:pPr>
                <a:defRPr/>
              </a:pPr>
              <a:t>‹#›</a:t>
            </a:fld>
            <a:endParaRPr lang="zh-CN" altLang="en-US"/>
          </a:p>
        </p:txBody>
      </p:sp>
    </p:spTree>
    <p:extLst>
      <p:ext uri="{BB962C8B-B14F-4D97-AF65-F5344CB8AC3E}">
        <p14:creationId xmlns:p14="http://schemas.microsoft.com/office/powerpoint/2010/main" val="3742749117"/>
      </p:ext>
    </p:extLst>
  </p:cSld>
  <p:clrMapOvr>
    <a:masterClrMapping/>
  </p:clrMapOvr>
  <p:transition spd="slow"/>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376672"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205728" y="1600200"/>
            <a:ext cx="5376672"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id="{930C7B72-6279-48E3-86ED-9B0EE65014B5}"/>
              </a:ext>
            </a:extLst>
          </p:cNvPr>
          <p:cNvSpPr>
            <a:spLocks noGrp="1"/>
          </p:cNvSpPr>
          <p:nvPr>
            <p:ph type="dt" sz="half" idx="10"/>
          </p:nvPr>
        </p:nvSpPr>
        <p:spPr>
          <a:xfrm>
            <a:off x="609600" y="6245225"/>
            <a:ext cx="2844800" cy="476250"/>
          </a:xfrm>
          <a:prstGeom prst="rect">
            <a:avLst/>
          </a:prstGeom>
        </p:spPr>
        <p:txBody>
          <a:bodyPr/>
          <a:lstStyle>
            <a:lvl1pPr eaLnBrk="1" hangingPunct="1">
              <a:defRPr noProof="1"/>
            </a:lvl1pPr>
          </a:lstStyle>
          <a:p>
            <a:pPr>
              <a:defRPr/>
            </a:pPr>
            <a:endParaRPr lang="zh-CN" altLang="en-US"/>
          </a:p>
        </p:txBody>
      </p:sp>
      <p:sp>
        <p:nvSpPr>
          <p:cNvPr id="6" name="页脚占位符 5">
            <a:extLst>
              <a:ext uri="{FF2B5EF4-FFF2-40B4-BE49-F238E27FC236}">
                <a16:creationId xmlns:a16="http://schemas.microsoft.com/office/drawing/2014/main" id="{CB7F1E97-D32E-468B-86E6-93BAD817B2DF}"/>
              </a:ext>
            </a:extLst>
          </p:cNvPr>
          <p:cNvSpPr>
            <a:spLocks noGrp="1"/>
          </p:cNvSpPr>
          <p:nvPr>
            <p:ph type="ftr" sz="quarter" idx="11"/>
          </p:nvPr>
        </p:nvSpPr>
        <p:spPr>
          <a:xfrm>
            <a:off x="4165600" y="6245225"/>
            <a:ext cx="3860800" cy="476250"/>
          </a:xfrm>
          <a:prstGeom prst="rect">
            <a:avLst/>
          </a:prstGeom>
        </p:spPr>
        <p:txBody>
          <a:bodyPr/>
          <a:lstStyle>
            <a:lvl1pPr eaLnBrk="1" hangingPunct="1">
              <a:defRPr noProof="1"/>
            </a:lvl1pPr>
          </a:lstStyle>
          <a:p>
            <a:pPr>
              <a:defRPr/>
            </a:pPr>
            <a:endParaRPr lang="zh-CN" altLang="en-US"/>
          </a:p>
        </p:txBody>
      </p:sp>
      <p:sp>
        <p:nvSpPr>
          <p:cNvPr id="7" name="灯片编号占位符 6">
            <a:extLst>
              <a:ext uri="{FF2B5EF4-FFF2-40B4-BE49-F238E27FC236}">
                <a16:creationId xmlns:a16="http://schemas.microsoft.com/office/drawing/2014/main" id="{96B36147-F8B0-4ECA-B5A0-ED85472C9F59}"/>
              </a:ext>
            </a:extLst>
          </p:cNvPr>
          <p:cNvSpPr>
            <a:spLocks noGrp="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E2DA1381-B2BE-4239-B201-4F17D6DBC7FF}" type="slidenum">
              <a:rPr lang="zh-CN" altLang="en-US"/>
              <a:pPr>
                <a:defRPr/>
              </a:pPr>
              <a:t>‹#›</a:t>
            </a:fld>
            <a:endParaRPr lang="zh-CN" altLang="en-US"/>
          </a:p>
        </p:txBody>
      </p:sp>
    </p:spTree>
    <p:extLst>
      <p:ext uri="{BB962C8B-B14F-4D97-AF65-F5344CB8AC3E}">
        <p14:creationId xmlns:p14="http://schemas.microsoft.com/office/powerpoint/2010/main" val="2610782739"/>
      </p:ext>
    </p:extLst>
  </p:cSld>
  <p:clrMapOvr>
    <a:masterClrMapping/>
  </p:clrMapOvr>
  <p:transition spd="slow"/>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1186775" y="1778438"/>
            <a:ext cx="4873575"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1186775" y="2665379"/>
            <a:ext cx="4873575"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256939" y="1778438"/>
            <a:ext cx="4897576"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6256939" y="2665379"/>
            <a:ext cx="4897576"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a:extLst>
              <a:ext uri="{FF2B5EF4-FFF2-40B4-BE49-F238E27FC236}">
                <a16:creationId xmlns:a16="http://schemas.microsoft.com/office/drawing/2014/main" id="{97717801-2088-41E4-8A13-4F05AA68104F}"/>
              </a:ext>
            </a:extLst>
          </p:cNvPr>
          <p:cNvSpPr>
            <a:spLocks noGrp="1"/>
          </p:cNvSpPr>
          <p:nvPr>
            <p:ph type="dt" sz="half" idx="10"/>
          </p:nvPr>
        </p:nvSpPr>
        <p:spPr>
          <a:xfrm>
            <a:off x="609600" y="6245225"/>
            <a:ext cx="2844800" cy="476250"/>
          </a:xfrm>
          <a:prstGeom prst="rect">
            <a:avLst/>
          </a:prstGeom>
        </p:spPr>
        <p:txBody>
          <a:bodyPr/>
          <a:lstStyle>
            <a:lvl1pPr eaLnBrk="1" hangingPunct="1">
              <a:defRPr noProof="1"/>
            </a:lvl1pPr>
          </a:lstStyle>
          <a:p>
            <a:pPr>
              <a:defRPr/>
            </a:pPr>
            <a:endParaRPr lang="zh-CN" altLang="en-US"/>
          </a:p>
        </p:txBody>
      </p:sp>
      <p:sp>
        <p:nvSpPr>
          <p:cNvPr id="8" name="页脚占位符 7">
            <a:extLst>
              <a:ext uri="{FF2B5EF4-FFF2-40B4-BE49-F238E27FC236}">
                <a16:creationId xmlns:a16="http://schemas.microsoft.com/office/drawing/2014/main" id="{5EC2A4E8-0960-47A9-A662-02B1A920BB38}"/>
              </a:ext>
            </a:extLst>
          </p:cNvPr>
          <p:cNvSpPr>
            <a:spLocks noGrp="1"/>
          </p:cNvSpPr>
          <p:nvPr>
            <p:ph type="ftr" sz="quarter" idx="11"/>
          </p:nvPr>
        </p:nvSpPr>
        <p:spPr>
          <a:xfrm>
            <a:off x="4165600" y="6245225"/>
            <a:ext cx="3860800" cy="476250"/>
          </a:xfrm>
          <a:prstGeom prst="rect">
            <a:avLst/>
          </a:prstGeom>
        </p:spPr>
        <p:txBody>
          <a:bodyPr/>
          <a:lstStyle>
            <a:lvl1pPr eaLnBrk="1" hangingPunct="1">
              <a:defRPr noProof="1"/>
            </a:lvl1pPr>
          </a:lstStyle>
          <a:p>
            <a:pPr>
              <a:defRPr/>
            </a:pPr>
            <a:endParaRPr lang="zh-CN" altLang="en-US"/>
          </a:p>
        </p:txBody>
      </p:sp>
      <p:sp>
        <p:nvSpPr>
          <p:cNvPr id="9" name="灯片编号占位符 8">
            <a:extLst>
              <a:ext uri="{FF2B5EF4-FFF2-40B4-BE49-F238E27FC236}">
                <a16:creationId xmlns:a16="http://schemas.microsoft.com/office/drawing/2014/main" id="{647AEB39-2C0A-4F4C-91A8-3837719F6007}"/>
              </a:ext>
            </a:extLst>
          </p:cNvPr>
          <p:cNvSpPr>
            <a:spLocks noGrp="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BCC6F5B2-8FFA-4669-9E77-9FEA3E892CE1}" type="slidenum">
              <a:rPr lang="zh-CN" altLang="en-US"/>
              <a:pPr>
                <a:defRPr/>
              </a:pPr>
              <a:t>‹#›</a:t>
            </a:fld>
            <a:endParaRPr lang="zh-CN" altLang="en-US"/>
          </a:p>
        </p:txBody>
      </p:sp>
    </p:spTree>
    <p:extLst>
      <p:ext uri="{BB962C8B-B14F-4D97-AF65-F5344CB8AC3E}">
        <p14:creationId xmlns:p14="http://schemas.microsoft.com/office/powerpoint/2010/main" val="949969751"/>
      </p:ext>
    </p:extLst>
  </p:cSld>
  <p:clrMapOvr>
    <a:masterClrMapping/>
  </p:clrMapOvr>
  <p:transition spd="slow"/>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a:extLst>
              <a:ext uri="{FF2B5EF4-FFF2-40B4-BE49-F238E27FC236}">
                <a16:creationId xmlns:a16="http://schemas.microsoft.com/office/drawing/2014/main" id="{AF6EA553-DE80-46AF-AD02-0F08ED1B4EDA}"/>
              </a:ext>
            </a:extLst>
          </p:cNvPr>
          <p:cNvSpPr>
            <a:spLocks noGrp="1"/>
          </p:cNvSpPr>
          <p:nvPr>
            <p:ph type="dt" sz="half" idx="10"/>
          </p:nvPr>
        </p:nvSpPr>
        <p:spPr>
          <a:xfrm>
            <a:off x="609600" y="6245225"/>
            <a:ext cx="2844800" cy="476250"/>
          </a:xfrm>
          <a:prstGeom prst="rect">
            <a:avLst/>
          </a:prstGeom>
        </p:spPr>
        <p:txBody>
          <a:bodyPr/>
          <a:lstStyle>
            <a:lvl1pPr eaLnBrk="1" hangingPunct="1">
              <a:defRPr noProof="1"/>
            </a:lvl1pPr>
          </a:lstStyle>
          <a:p>
            <a:pPr>
              <a:defRPr/>
            </a:pPr>
            <a:endParaRPr lang="zh-CN" altLang="en-US"/>
          </a:p>
        </p:txBody>
      </p:sp>
      <p:sp>
        <p:nvSpPr>
          <p:cNvPr id="4" name="页脚占位符 3">
            <a:extLst>
              <a:ext uri="{FF2B5EF4-FFF2-40B4-BE49-F238E27FC236}">
                <a16:creationId xmlns:a16="http://schemas.microsoft.com/office/drawing/2014/main" id="{B656A880-6F10-409A-B091-CB2E5819915D}"/>
              </a:ext>
            </a:extLst>
          </p:cNvPr>
          <p:cNvSpPr>
            <a:spLocks noGrp="1"/>
          </p:cNvSpPr>
          <p:nvPr>
            <p:ph type="ftr" sz="quarter" idx="11"/>
          </p:nvPr>
        </p:nvSpPr>
        <p:spPr>
          <a:xfrm>
            <a:off x="4165600" y="6245225"/>
            <a:ext cx="3860800" cy="476250"/>
          </a:xfrm>
          <a:prstGeom prst="rect">
            <a:avLst/>
          </a:prstGeom>
        </p:spPr>
        <p:txBody>
          <a:bodyPr/>
          <a:lstStyle>
            <a:lvl1pPr eaLnBrk="1" hangingPunct="1">
              <a:defRPr noProof="1"/>
            </a:lvl1pPr>
          </a:lstStyle>
          <a:p>
            <a:pPr>
              <a:defRPr/>
            </a:pPr>
            <a:endParaRPr lang="zh-CN" altLang="en-US"/>
          </a:p>
        </p:txBody>
      </p:sp>
      <p:sp>
        <p:nvSpPr>
          <p:cNvPr id="5" name="灯片编号占位符 4">
            <a:extLst>
              <a:ext uri="{FF2B5EF4-FFF2-40B4-BE49-F238E27FC236}">
                <a16:creationId xmlns:a16="http://schemas.microsoft.com/office/drawing/2014/main" id="{B30E6C89-D9F1-4023-B5F9-09BACC92EF5B}"/>
              </a:ext>
            </a:extLst>
          </p:cNvPr>
          <p:cNvSpPr>
            <a:spLocks noGrp="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0779B930-B9B9-4690-8F11-93406A79EF9D}" type="slidenum">
              <a:rPr lang="zh-CN" altLang="en-US"/>
              <a:pPr>
                <a:defRPr/>
              </a:pPr>
              <a:t>‹#›</a:t>
            </a:fld>
            <a:endParaRPr lang="zh-CN" altLang="en-US"/>
          </a:p>
        </p:txBody>
      </p:sp>
    </p:spTree>
    <p:extLst>
      <p:ext uri="{BB962C8B-B14F-4D97-AF65-F5344CB8AC3E}">
        <p14:creationId xmlns:p14="http://schemas.microsoft.com/office/powerpoint/2010/main" val="1548332910"/>
      </p:ext>
    </p:extLst>
  </p:cSld>
  <p:clrMapOvr>
    <a:masterClrMapping/>
  </p:clrMapOvr>
  <p:transition spd="slow"/>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06520855-D00C-45E9-9FAB-FBBE3229DE12}"/>
              </a:ext>
            </a:extLst>
          </p:cNvPr>
          <p:cNvSpPr>
            <a:spLocks noGrp="1"/>
          </p:cNvSpPr>
          <p:nvPr>
            <p:ph type="dt" sz="half" idx="10"/>
          </p:nvPr>
        </p:nvSpPr>
        <p:spPr>
          <a:xfrm>
            <a:off x="609600" y="6245225"/>
            <a:ext cx="2844800" cy="476250"/>
          </a:xfrm>
          <a:prstGeom prst="rect">
            <a:avLst/>
          </a:prstGeom>
        </p:spPr>
        <p:txBody>
          <a:bodyPr/>
          <a:lstStyle>
            <a:lvl1pPr eaLnBrk="1" hangingPunct="1">
              <a:defRPr noProof="1"/>
            </a:lvl1pPr>
          </a:lstStyle>
          <a:p>
            <a:pPr>
              <a:defRPr/>
            </a:pPr>
            <a:endParaRPr lang="zh-CN" altLang="en-US"/>
          </a:p>
        </p:txBody>
      </p:sp>
      <p:sp>
        <p:nvSpPr>
          <p:cNvPr id="6" name="页脚占位符 5">
            <a:extLst>
              <a:ext uri="{FF2B5EF4-FFF2-40B4-BE49-F238E27FC236}">
                <a16:creationId xmlns:a16="http://schemas.microsoft.com/office/drawing/2014/main" id="{58731EA9-831C-4506-95F4-2513CA11FED7}"/>
              </a:ext>
            </a:extLst>
          </p:cNvPr>
          <p:cNvSpPr>
            <a:spLocks noGrp="1"/>
          </p:cNvSpPr>
          <p:nvPr>
            <p:ph type="ftr" sz="quarter" idx="11"/>
          </p:nvPr>
        </p:nvSpPr>
        <p:spPr>
          <a:xfrm>
            <a:off x="4165600" y="6245225"/>
            <a:ext cx="3860800" cy="476250"/>
          </a:xfrm>
          <a:prstGeom prst="rect">
            <a:avLst/>
          </a:prstGeom>
        </p:spPr>
        <p:txBody>
          <a:bodyPr/>
          <a:lstStyle>
            <a:lvl1pPr eaLnBrk="1" hangingPunct="1">
              <a:defRPr noProof="1"/>
            </a:lvl1pPr>
          </a:lstStyle>
          <a:p>
            <a:pPr>
              <a:defRPr/>
            </a:pPr>
            <a:endParaRPr lang="zh-CN" altLang="en-US"/>
          </a:p>
        </p:txBody>
      </p:sp>
      <p:sp>
        <p:nvSpPr>
          <p:cNvPr id="7" name="灯片编号占位符 6">
            <a:extLst>
              <a:ext uri="{FF2B5EF4-FFF2-40B4-BE49-F238E27FC236}">
                <a16:creationId xmlns:a16="http://schemas.microsoft.com/office/drawing/2014/main" id="{8470E148-ABF5-473F-9262-9BC5F53A9B11}"/>
              </a:ext>
            </a:extLst>
          </p:cNvPr>
          <p:cNvSpPr>
            <a:spLocks noGrp="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376568A7-C4D5-459E-8243-774303798937}" type="slidenum">
              <a:rPr lang="zh-CN" altLang="en-US"/>
              <a:pPr>
                <a:defRPr/>
              </a:pPr>
              <a:t>‹#›</a:t>
            </a:fld>
            <a:endParaRPr lang="zh-CN" altLang="en-US"/>
          </a:p>
        </p:txBody>
      </p:sp>
    </p:spTree>
    <p:extLst>
      <p:ext uri="{BB962C8B-B14F-4D97-AF65-F5344CB8AC3E}">
        <p14:creationId xmlns:p14="http://schemas.microsoft.com/office/powerpoint/2010/main" val="1624002976"/>
      </p:ext>
    </p:extLst>
  </p:cSld>
  <p:clrMapOvr>
    <a:masterClrMapping/>
  </p:clrMapOvr>
  <p:transition spd="slow"/>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1A5EA615-1231-4A9C-AE95-511B7F6ECC5E}"/>
              </a:ext>
            </a:extLst>
          </p:cNvPr>
          <p:cNvSpPr>
            <a:spLocks noGrp="1"/>
          </p:cNvSpPr>
          <p:nvPr>
            <p:ph type="dt" sz="half" idx="10"/>
          </p:nvPr>
        </p:nvSpPr>
        <p:spPr>
          <a:xfrm>
            <a:off x="609600" y="6245225"/>
            <a:ext cx="2844800" cy="476250"/>
          </a:xfrm>
          <a:prstGeom prst="rect">
            <a:avLst/>
          </a:prstGeom>
        </p:spPr>
        <p:txBody>
          <a:bodyPr/>
          <a:lstStyle>
            <a:lvl1pPr eaLnBrk="1" hangingPunct="1">
              <a:defRPr noProof="1"/>
            </a:lvl1pPr>
          </a:lstStyle>
          <a:p>
            <a:pPr>
              <a:defRPr/>
            </a:pPr>
            <a:endParaRPr lang="zh-CN" altLang="en-US"/>
          </a:p>
        </p:txBody>
      </p:sp>
      <p:sp>
        <p:nvSpPr>
          <p:cNvPr id="5" name="页脚占位符 4">
            <a:extLst>
              <a:ext uri="{FF2B5EF4-FFF2-40B4-BE49-F238E27FC236}">
                <a16:creationId xmlns:a16="http://schemas.microsoft.com/office/drawing/2014/main" id="{3F64F7F5-F59D-46CD-B986-6C2AF6C47BCD}"/>
              </a:ext>
            </a:extLst>
          </p:cNvPr>
          <p:cNvSpPr>
            <a:spLocks noGrp="1"/>
          </p:cNvSpPr>
          <p:nvPr>
            <p:ph type="ftr" sz="quarter" idx="11"/>
          </p:nvPr>
        </p:nvSpPr>
        <p:spPr>
          <a:xfrm>
            <a:off x="4165600" y="6245225"/>
            <a:ext cx="3860800" cy="476250"/>
          </a:xfrm>
          <a:prstGeom prst="rect">
            <a:avLst/>
          </a:prstGeom>
        </p:spPr>
        <p:txBody>
          <a:bodyPr/>
          <a:lstStyle>
            <a:lvl1pPr eaLnBrk="1" hangingPunct="1">
              <a:defRPr noProof="1"/>
            </a:lvl1pPr>
          </a:lstStyle>
          <a:p>
            <a:pPr>
              <a:defRPr/>
            </a:pPr>
            <a:endParaRPr lang="zh-CN" altLang="en-US"/>
          </a:p>
        </p:txBody>
      </p:sp>
      <p:sp>
        <p:nvSpPr>
          <p:cNvPr id="6" name="灯片编号占位符 5">
            <a:extLst>
              <a:ext uri="{FF2B5EF4-FFF2-40B4-BE49-F238E27FC236}">
                <a16:creationId xmlns:a16="http://schemas.microsoft.com/office/drawing/2014/main" id="{3F0AAEE5-8444-4A92-A262-1DDB72EE05DD}"/>
              </a:ext>
            </a:extLst>
          </p:cNvPr>
          <p:cNvSpPr>
            <a:spLocks noGrp="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7AB8D740-900D-49FD-A7F7-FE69EC7EEA00}" type="slidenum">
              <a:rPr lang="zh-CN" altLang="en-US"/>
              <a:pPr>
                <a:defRPr/>
              </a:pPr>
              <a:t>‹#›</a:t>
            </a:fld>
            <a:endParaRPr lang="zh-CN" altLang="en-US"/>
          </a:p>
        </p:txBody>
      </p:sp>
    </p:spTree>
    <p:extLst>
      <p:ext uri="{BB962C8B-B14F-4D97-AF65-F5344CB8AC3E}">
        <p14:creationId xmlns:p14="http://schemas.microsoft.com/office/powerpoint/2010/main" val="961189165"/>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7.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image" Target="../media/image1.jpeg"/><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8.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image" Target="../media/image3.jpeg"/><Relationship Id="rId5" Type="http://schemas.openxmlformats.org/officeDocument/2006/relationships/slideLayout" Target="../slideLayouts/slideLayout96.xml"/><Relationship Id="rId10" Type="http://schemas.openxmlformats.org/officeDocument/2006/relationships/theme" Target="../theme/theme9.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B85B6247-1D48-4FC0-A92B-E05B21204484}"/>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1B0C9ECE-F857-4119-BEB0-591C6606D964}"/>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1ABC572-82FD-421D-A325-2435F753C0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A661DBBF-D10B-499A-A1C3-148FA230D9F3}"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46356CED-54B1-4834-B578-40D90529B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3D38FA58-84B2-4E5E-BC38-A2A6B6C2C38F}"/>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等线" panose="02010600030101010101" pitchFamily="2" charset="-122"/>
                <a:ea typeface="等线" panose="02010600030101010101" pitchFamily="2" charset="-122"/>
              </a:defRPr>
            </a:lvl1pPr>
          </a:lstStyle>
          <a:p>
            <a:pPr>
              <a:defRPr/>
            </a:pPr>
            <a:fld id="{FB629D55-BDDA-46C0-90CE-C6D2E152E85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5341" r:id="rId1"/>
    <p:sldLayoutId id="2147485342" r:id="rId2"/>
    <p:sldLayoutId id="2147485343" r:id="rId3"/>
    <p:sldLayoutId id="2147485344" r:id="rId4"/>
    <p:sldLayoutId id="2147485345" r:id="rId5"/>
    <p:sldLayoutId id="2147485346" r:id="rId6"/>
    <p:sldLayoutId id="2147485347" r:id="rId7"/>
    <p:sldLayoutId id="2147485348" r:id="rId8"/>
    <p:sldLayoutId id="2147485349" r:id="rId9"/>
    <p:sldLayoutId id="2147485350" r:id="rId10"/>
    <p:sldLayoutId id="2147485351" r:id="rId11"/>
    <p:sldLayoutId id="2147485352" r:id="rId12"/>
  </p:sldLayoutIdLst>
  <p:transition spd="slow"/>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9D050257-B52B-4537-9253-34B0E7DED9FC}"/>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a:extLst>
              <a:ext uri="{FF2B5EF4-FFF2-40B4-BE49-F238E27FC236}">
                <a16:creationId xmlns:a16="http://schemas.microsoft.com/office/drawing/2014/main" id="{CF27B8F8-CCFB-44BC-A658-FD28FC277B48}"/>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6ED8D06-4DB7-4301-A66F-0066A884449F}"/>
              </a:ext>
            </a:extLst>
          </p:cNvPr>
          <p:cNvSpPr>
            <a:spLocks noGrp="1" noChangeArrowheads="1"/>
          </p:cNvSpPr>
          <p:nvPr>
            <p:ph type="dt" sz="half" idx="2"/>
          </p:nvPr>
        </p:nvSpPr>
        <p:spPr bwMode="auto">
          <a:xfrm>
            <a:off x="609600" y="6245225"/>
            <a:ext cx="2844800" cy="476250"/>
          </a:xfrm>
          <a:prstGeom prst="rect">
            <a:avLst/>
          </a:prstGeom>
          <a:noFill/>
          <a:ln>
            <a:noFill/>
          </a:ln>
          <a:effectLst/>
        </p:spPr>
        <p:txBody>
          <a:bodyPr vert="horz" wrap="square" lIns="91440" tIns="45720" rIns="91440" bIns="45720" numCol="1" anchor="t" anchorCtr="0" compatLnSpc="1"/>
          <a:lstStyle>
            <a:lvl1pPr eaLnBrk="1" hangingPunct="1">
              <a:spcBef>
                <a:spcPct val="0"/>
              </a:spcBef>
              <a:buFont typeface="Arial" panose="020B0604020202020204" pitchFamily="34" charset="0"/>
              <a:buNone/>
              <a:defRPr sz="1400">
                <a:solidFill>
                  <a:srgbClr val="000000"/>
                </a:solidFill>
              </a:defRPr>
            </a:lvl1pPr>
          </a:lstStyle>
          <a:p>
            <a:pPr>
              <a:defRPr/>
            </a:pPr>
            <a:endParaRPr lang="en-US" altLang="zh-CN"/>
          </a:p>
        </p:txBody>
      </p:sp>
      <p:sp>
        <p:nvSpPr>
          <p:cNvPr id="1029" name="Rectangle 5">
            <a:extLst>
              <a:ext uri="{FF2B5EF4-FFF2-40B4-BE49-F238E27FC236}">
                <a16:creationId xmlns:a16="http://schemas.microsoft.com/office/drawing/2014/main" id="{DC69471E-F1B0-49FE-B5A0-0D917C10343F}"/>
              </a:ext>
            </a:extLst>
          </p:cNvPr>
          <p:cNvSpPr>
            <a:spLocks noGrp="1" noChangeArrowheads="1"/>
          </p:cNvSpPr>
          <p:nvPr>
            <p:ph type="ftr" sz="quarter" idx="3"/>
          </p:nvPr>
        </p:nvSpPr>
        <p:spPr bwMode="auto">
          <a:xfrm>
            <a:off x="4165600" y="6245225"/>
            <a:ext cx="3860800" cy="476250"/>
          </a:xfrm>
          <a:prstGeom prst="rect">
            <a:avLst/>
          </a:prstGeom>
          <a:noFill/>
          <a:ln>
            <a:noFill/>
          </a:ln>
          <a:effectLst/>
        </p:spPr>
        <p:txBody>
          <a:bodyPr vert="horz" wrap="square" lIns="91440" tIns="45720" rIns="91440" bIns="45720" numCol="1" anchor="t" anchorCtr="0" compatLnSpc="1"/>
          <a:lstStyle>
            <a:lvl1pPr algn="ctr" eaLnBrk="1" hangingPunct="1">
              <a:spcBef>
                <a:spcPct val="0"/>
              </a:spcBef>
              <a:buFont typeface="Arial" panose="020B0604020202020204" pitchFamily="34" charset="0"/>
              <a:buNone/>
              <a:defRPr sz="1400">
                <a:solidFill>
                  <a:srgbClr val="000000"/>
                </a:solidFill>
              </a:defRPr>
            </a:lvl1pPr>
          </a:lstStyle>
          <a:p>
            <a:pPr>
              <a:defRPr/>
            </a:pPr>
            <a:endParaRPr lang="en-US" altLang="zh-CN"/>
          </a:p>
        </p:txBody>
      </p:sp>
      <p:sp>
        <p:nvSpPr>
          <p:cNvPr id="1030" name="Rectangle 6">
            <a:extLst>
              <a:ext uri="{FF2B5EF4-FFF2-40B4-BE49-F238E27FC236}">
                <a16:creationId xmlns:a16="http://schemas.microsoft.com/office/drawing/2014/main" id="{70FFF642-2547-42D8-8954-4187238B9284}"/>
              </a:ext>
            </a:extLst>
          </p:cNvPr>
          <p:cNvSpPr>
            <a:spLocks noGrp="1" noChangeArrowheads="1"/>
          </p:cNvSpPr>
          <p:nvPr>
            <p:ph type="sldNum" sz="quarter" idx="4"/>
          </p:nvPr>
        </p:nvSpPr>
        <p:spPr bwMode="auto">
          <a:xfrm>
            <a:off x="8737600" y="6245225"/>
            <a:ext cx="2844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smtClean="0">
                <a:solidFill>
                  <a:srgbClr val="000000"/>
                </a:solidFill>
              </a:defRPr>
            </a:lvl1pPr>
          </a:lstStyle>
          <a:p>
            <a:pPr>
              <a:defRPr/>
            </a:pPr>
            <a:fld id="{381BEB7D-6CAE-4806-97EA-B1E4FCBE505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5353" r:id="rId1"/>
    <p:sldLayoutId id="2147485354" r:id="rId2"/>
    <p:sldLayoutId id="2147485355" r:id="rId3"/>
    <p:sldLayoutId id="2147485356" r:id="rId4"/>
    <p:sldLayoutId id="2147485357" r:id="rId5"/>
    <p:sldLayoutId id="2147485358" r:id="rId6"/>
    <p:sldLayoutId id="2147485359" r:id="rId7"/>
    <p:sldLayoutId id="2147485360" r:id="rId8"/>
    <p:sldLayoutId id="2147485361" r:id="rId9"/>
    <p:sldLayoutId id="2147485362" r:id="rId10"/>
    <p:sldLayoutId id="2147485363" r:id="rId11"/>
    <p:sldLayoutId id="2147485364" r:id="rId12"/>
  </p:sldLayoutIdLst>
  <p:transition spd="slow"/>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BFB6B254-D334-41E8-AF59-4254B027FC62}"/>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文本占位符 2">
            <a:extLst>
              <a:ext uri="{FF2B5EF4-FFF2-40B4-BE49-F238E27FC236}">
                <a16:creationId xmlns:a16="http://schemas.microsoft.com/office/drawing/2014/main" id="{26237BFF-899A-4BE8-B282-482A7E6B2644}"/>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8E2F479-105C-4C3A-818C-ECF764B600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72502E1-ACEB-490E-9389-FB7268FAE60C}"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C0A41C41-000D-4C2A-90B9-97D43220F4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4C8939C5-9CDD-4760-A0A1-30C27838A9EA}"/>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等线" panose="02010600030101010101" pitchFamily="2" charset="-122"/>
                <a:ea typeface="等线" panose="02010600030101010101" pitchFamily="2" charset="-122"/>
              </a:defRPr>
            </a:lvl1pPr>
          </a:lstStyle>
          <a:p>
            <a:pPr>
              <a:defRPr/>
            </a:pPr>
            <a:fld id="{3725E6A7-7657-4596-AF6D-7E0E8B9DC4C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5365" r:id="rId1"/>
    <p:sldLayoutId id="2147485366" r:id="rId2"/>
    <p:sldLayoutId id="2147485367" r:id="rId3"/>
    <p:sldLayoutId id="2147485368" r:id="rId4"/>
    <p:sldLayoutId id="2147485369" r:id="rId5"/>
    <p:sldLayoutId id="2147485370" r:id="rId6"/>
    <p:sldLayoutId id="2147485371" r:id="rId7"/>
    <p:sldLayoutId id="2147485372" r:id="rId8"/>
    <p:sldLayoutId id="2147485373" r:id="rId9"/>
    <p:sldLayoutId id="2147485374" r:id="rId10"/>
    <p:sldLayoutId id="2147485375" r:id="rId11"/>
  </p:sldLayoutIdLst>
  <p:transition spd="slow"/>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标题占位符 1">
            <a:extLst>
              <a:ext uri="{FF2B5EF4-FFF2-40B4-BE49-F238E27FC236}">
                <a16:creationId xmlns:a16="http://schemas.microsoft.com/office/drawing/2014/main" id="{560A8987-D600-460E-81E6-2D8295948E4E}"/>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文本占位符 2">
            <a:extLst>
              <a:ext uri="{FF2B5EF4-FFF2-40B4-BE49-F238E27FC236}">
                <a16:creationId xmlns:a16="http://schemas.microsoft.com/office/drawing/2014/main" id="{93775FE9-DEC7-46CD-8619-EE6B1DA5C5DE}"/>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F47790E-9784-4F45-8692-558A5A2F0CDA}"/>
              </a:ext>
            </a:extLst>
          </p:cNvPr>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eaLnBrk="1" hangingPunct="1">
              <a:defRPr sz="1200" noProof="1" smtClean="0">
                <a:solidFill>
                  <a:prstClr val="black">
                    <a:tint val="75000"/>
                  </a:prstClr>
                </a:solidFill>
              </a:defRPr>
            </a:lvl1pPr>
          </a:lstStyle>
          <a:p>
            <a:pPr>
              <a:defRPr/>
            </a:pPr>
            <a:fld id="{5B01D891-F394-4AC0-AA2B-D9EE872943D2}"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F03FF5CB-4576-4E7D-B05D-A64860A1AE98}"/>
              </a:ext>
            </a:extLst>
          </p:cNvPr>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eaLnBrk="1" hangingPunct="1">
              <a:defRPr sz="1200" noProof="1">
                <a:solidFill>
                  <a:prstClr val="black">
                    <a:tint val="75000"/>
                  </a:prstClr>
                </a:solidFill>
              </a:defRPr>
            </a:lvl1pPr>
          </a:lstStyle>
          <a:p>
            <a:pPr>
              <a:defRPr/>
            </a:pPr>
            <a:endParaRPr lang="zh-CN" altLang="en-US"/>
          </a:p>
        </p:txBody>
      </p:sp>
      <p:sp>
        <p:nvSpPr>
          <p:cNvPr id="6" name="灯片编号占位符 5">
            <a:extLst>
              <a:ext uri="{FF2B5EF4-FFF2-40B4-BE49-F238E27FC236}">
                <a16:creationId xmlns:a16="http://schemas.microsoft.com/office/drawing/2014/main" id="{B4109BDF-FFF6-4A62-AFC0-E8E53E228A17}"/>
              </a:ext>
            </a:extLst>
          </p:cNvPr>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DEDD126A-13EF-4702-BBAF-5D890C6B303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5376" r:id="rId1"/>
    <p:sldLayoutId id="2147485377" r:id="rId2"/>
    <p:sldLayoutId id="2147485378" r:id="rId3"/>
    <p:sldLayoutId id="2147485379" r:id="rId4"/>
    <p:sldLayoutId id="2147485380" r:id="rId5"/>
    <p:sldLayoutId id="2147485381" r:id="rId6"/>
    <p:sldLayoutId id="2147485382" r:id="rId7"/>
    <p:sldLayoutId id="2147485383" r:id="rId8"/>
    <p:sldLayoutId id="2147485384" r:id="rId9"/>
    <p:sldLayoutId id="2147485385" r:id="rId10"/>
    <p:sldLayoutId id="2147485386" r:id="rId11"/>
    <p:sldLayoutId id="2147485387" r:id="rId12"/>
  </p:sldLayoutIdLst>
  <p:transition spd="slow"/>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D4B47D25-F9C7-4B57-8B0B-0A030224121C}"/>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123" name="文本占位符 2">
            <a:extLst>
              <a:ext uri="{FF2B5EF4-FFF2-40B4-BE49-F238E27FC236}">
                <a16:creationId xmlns:a16="http://schemas.microsoft.com/office/drawing/2014/main" id="{F35F36E3-A41E-4752-ABC6-9EA6400DD50E}"/>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DFF8FFF-DC78-4905-969A-B47EE12336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699FE614-EB7B-4231-ACD3-2C1F19D0A670}"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1ED7E951-2658-4CFE-BEAE-A5D8E6F4C9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17EC6E92-86B0-494D-91A8-1B8AB0B24B0C}"/>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等线" panose="02010600030101010101" pitchFamily="2" charset="-122"/>
                <a:ea typeface="等线" panose="02010600030101010101" pitchFamily="2" charset="-122"/>
              </a:defRPr>
            </a:lvl1pPr>
          </a:lstStyle>
          <a:p>
            <a:pPr>
              <a:defRPr/>
            </a:pPr>
            <a:fld id="{CBDD3F56-9F05-4FA0-B6EC-C8019F8BA6E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5388" r:id="rId1"/>
    <p:sldLayoutId id="2147485389" r:id="rId2"/>
    <p:sldLayoutId id="2147485390" r:id="rId3"/>
    <p:sldLayoutId id="2147485391" r:id="rId4"/>
    <p:sldLayoutId id="2147485392" r:id="rId5"/>
    <p:sldLayoutId id="2147485393" r:id="rId6"/>
    <p:sldLayoutId id="2147485394" r:id="rId7"/>
    <p:sldLayoutId id="2147485395" r:id="rId8"/>
    <p:sldLayoutId id="2147485396" r:id="rId9"/>
    <p:sldLayoutId id="2147485397" r:id="rId10"/>
    <p:sldLayoutId id="2147485398" r:id="rId11"/>
  </p:sldLayoutIdLst>
  <p:transition spd="slow"/>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F06FE46-A71B-4732-B7F9-4819B1C0746F}"/>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955" tIns="57978" rIns="115955" bIns="57978" numCol="1" anchor="ctr" anchorCtr="0" compatLnSpc="1">
            <a:prstTxWarp prst="textNoShape">
              <a:avLst/>
            </a:prstTxWarp>
          </a:bodyPr>
          <a:lstStyle/>
          <a:p>
            <a:pPr lvl="0"/>
            <a:r>
              <a:rPr lang="zh-CN" altLang="en-US" noProof="1"/>
              <a:t>单击此处编辑母版标题样式</a:t>
            </a:r>
          </a:p>
        </p:txBody>
      </p:sp>
      <p:sp>
        <p:nvSpPr>
          <p:cNvPr id="6147" name="Rectangle 3">
            <a:extLst>
              <a:ext uri="{FF2B5EF4-FFF2-40B4-BE49-F238E27FC236}">
                <a16:creationId xmlns:a16="http://schemas.microsoft.com/office/drawing/2014/main" id="{7CD067EA-63F0-4CE8-8B0E-96A150ACA452}"/>
              </a:ext>
            </a:extLst>
          </p:cNvPr>
          <p:cNvSpPr>
            <a:spLocks noGrp="1" noChangeArrowheads="1"/>
          </p:cNvSpPr>
          <p:nvPr>
            <p:ph type="body" idx="1"/>
          </p:nvPr>
        </p:nvSpPr>
        <p:spPr bwMode="auto">
          <a:xfrm>
            <a:off x="609600" y="1600200"/>
            <a:ext cx="109728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955" tIns="57978" rIns="115955" bIns="57978" numCol="1" anchor="t" anchorCtr="0" compatLnSpc="1">
            <a:prstTxWarp prst="textNoShape">
              <a:avLst/>
            </a:prstTxWarp>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3252" name="Rectangle 4">
            <a:extLst>
              <a:ext uri="{FF2B5EF4-FFF2-40B4-BE49-F238E27FC236}">
                <a16:creationId xmlns:a16="http://schemas.microsoft.com/office/drawing/2014/main" id="{64B24199-D91B-4D0C-B09D-30CE481651D0}"/>
              </a:ext>
            </a:extLst>
          </p:cNvPr>
          <p:cNvSpPr>
            <a:spLocks noGrp="1" noChangeArrowheads="1"/>
          </p:cNvSpPr>
          <p:nvPr>
            <p:ph type="dt" sz="half" idx="2"/>
          </p:nvPr>
        </p:nvSpPr>
        <p:spPr bwMode="auto">
          <a:xfrm>
            <a:off x="609600" y="6245225"/>
            <a:ext cx="2844800" cy="474663"/>
          </a:xfrm>
          <a:prstGeom prst="rect">
            <a:avLst/>
          </a:prstGeom>
          <a:noFill/>
          <a:ln w="9525">
            <a:noFill/>
            <a:miter lim="800000"/>
          </a:ln>
          <a:effectLst/>
        </p:spPr>
        <p:txBody>
          <a:bodyPr vert="horz" wrap="square" lIns="115955" tIns="57978" rIns="115955" bIns="57978" numCol="1" anchor="t" anchorCtr="0" compatLnSpc="1"/>
          <a:lstStyle>
            <a:lvl1pPr eaLnBrk="1" hangingPunct="1">
              <a:defRPr/>
            </a:lvl1pPr>
          </a:lstStyle>
          <a:p>
            <a:pPr>
              <a:defRPr/>
            </a:pPr>
            <a:fld id="{CD3B2F0A-D1F7-4F5C-A8D2-FDF61EFF8E03}" type="datetimeFigureOut">
              <a:rPr lang="zh-CN" altLang="en-US"/>
              <a:pPr>
                <a:defRPr/>
              </a:pPr>
              <a:t>2020/4/3</a:t>
            </a:fld>
            <a:endParaRPr lang="en-US" altLang="zh-CN"/>
          </a:p>
        </p:txBody>
      </p:sp>
      <p:sp>
        <p:nvSpPr>
          <p:cNvPr id="53253" name="Rectangle 5">
            <a:extLst>
              <a:ext uri="{FF2B5EF4-FFF2-40B4-BE49-F238E27FC236}">
                <a16:creationId xmlns:a16="http://schemas.microsoft.com/office/drawing/2014/main" id="{F2DEEE21-1DFB-4652-AC8B-6CC0D7CEE617}"/>
              </a:ext>
            </a:extLst>
          </p:cNvPr>
          <p:cNvSpPr>
            <a:spLocks noGrp="1" noChangeArrowheads="1"/>
          </p:cNvSpPr>
          <p:nvPr>
            <p:ph type="ftr" sz="quarter" idx="3"/>
          </p:nvPr>
        </p:nvSpPr>
        <p:spPr bwMode="auto">
          <a:xfrm>
            <a:off x="4165600" y="6245225"/>
            <a:ext cx="3860800" cy="474663"/>
          </a:xfrm>
          <a:prstGeom prst="rect">
            <a:avLst/>
          </a:prstGeom>
          <a:noFill/>
          <a:ln w="9525">
            <a:noFill/>
            <a:miter lim="800000"/>
          </a:ln>
          <a:effectLst/>
        </p:spPr>
        <p:txBody>
          <a:bodyPr vert="horz" wrap="square" lIns="115955" tIns="57978" rIns="115955" bIns="57978" numCol="1" anchor="t" anchorCtr="0" compatLnSpc="1"/>
          <a:lstStyle>
            <a:lvl1pPr algn="ctr" eaLnBrk="1" hangingPunct="1">
              <a:defRPr/>
            </a:lvl1pPr>
          </a:lstStyle>
          <a:p>
            <a:pPr>
              <a:defRPr/>
            </a:pPr>
            <a:endParaRPr lang="en-US" altLang="zh-CN"/>
          </a:p>
        </p:txBody>
      </p:sp>
      <p:sp>
        <p:nvSpPr>
          <p:cNvPr id="53254" name="Rectangle 6">
            <a:extLst>
              <a:ext uri="{FF2B5EF4-FFF2-40B4-BE49-F238E27FC236}">
                <a16:creationId xmlns:a16="http://schemas.microsoft.com/office/drawing/2014/main" id="{22B48A27-831C-4AB8-9337-D4D6567B826A}"/>
              </a:ext>
            </a:extLst>
          </p:cNvPr>
          <p:cNvSpPr>
            <a:spLocks noGrp="1" noChangeArrowheads="1"/>
          </p:cNvSpPr>
          <p:nvPr>
            <p:ph type="sldNum" sz="quarter" idx="4"/>
          </p:nvPr>
        </p:nvSpPr>
        <p:spPr bwMode="auto">
          <a:xfrm>
            <a:off x="8737600" y="6245225"/>
            <a:ext cx="2844800" cy="474663"/>
          </a:xfrm>
          <a:prstGeom prst="rect">
            <a:avLst/>
          </a:prstGeom>
          <a:noFill/>
          <a:ln w="9525">
            <a:noFill/>
            <a:miter lim="800000"/>
          </a:ln>
          <a:effectLst/>
        </p:spPr>
        <p:txBody>
          <a:bodyPr vert="horz" wrap="square" lIns="115955" tIns="57978" rIns="115955" bIns="57978" numCol="1" anchor="t" anchorCtr="0" compatLnSpc="1">
            <a:prstTxWarp prst="textNoShape">
              <a:avLst/>
            </a:prstTxWarp>
          </a:bodyPr>
          <a:lstStyle>
            <a:lvl1pPr algn="r" eaLnBrk="1" hangingPunct="1">
              <a:defRPr sz="1500" smtClean="0"/>
            </a:lvl1pPr>
          </a:lstStyle>
          <a:p>
            <a:pPr>
              <a:defRPr/>
            </a:pPr>
            <a:fld id="{7B1DE8A5-4AAE-4E44-B191-4A9E404689E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5320" r:id="rId1"/>
    <p:sldLayoutId id="2147485321" r:id="rId2"/>
    <p:sldLayoutId id="2147485322" r:id="rId3"/>
    <p:sldLayoutId id="2147485323" r:id="rId4"/>
    <p:sldLayoutId id="2147485324" r:id="rId5"/>
    <p:sldLayoutId id="2147485325" r:id="rId6"/>
    <p:sldLayoutId id="2147485326" r:id="rId7"/>
    <p:sldLayoutId id="2147485327" r:id="rId8"/>
    <p:sldLayoutId id="2147485328" r:id="rId9"/>
    <p:sldLayoutId id="2147485329" r:id="rId10"/>
    <p:sldLayoutId id="2147485330" r:id="rId11"/>
  </p:sldLayoutIdLst>
  <p:transition spd="slow"/>
  <p:txStyles>
    <p:titleStyle>
      <a:lvl1pPr algn="ctr" defTabSz="981075" rtl="0" eaLnBrk="0" fontAlgn="base" hangingPunct="0">
        <a:spcBef>
          <a:spcPct val="0"/>
        </a:spcBef>
        <a:spcAft>
          <a:spcPct val="0"/>
        </a:spcAft>
        <a:defRPr sz="4700">
          <a:solidFill>
            <a:schemeClr val="tx2"/>
          </a:solidFill>
          <a:latin typeface="+mj-lt"/>
          <a:ea typeface="+mj-ea"/>
          <a:cs typeface="+mj-cs"/>
        </a:defRPr>
      </a:lvl1pPr>
      <a:lvl2pPr algn="ctr" defTabSz="981075" rtl="0" eaLnBrk="0" fontAlgn="base" hangingPunct="0">
        <a:spcBef>
          <a:spcPct val="0"/>
        </a:spcBef>
        <a:spcAft>
          <a:spcPct val="0"/>
        </a:spcAft>
        <a:defRPr sz="4700">
          <a:solidFill>
            <a:schemeClr val="tx2"/>
          </a:solidFill>
          <a:latin typeface="Arial" panose="020B0604020202020204" pitchFamily="34" charset="0"/>
          <a:ea typeface="宋体" panose="02010600030101010101" pitchFamily="2" charset="-122"/>
        </a:defRPr>
      </a:lvl2pPr>
      <a:lvl3pPr algn="ctr" defTabSz="981075" rtl="0" eaLnBrk="0" fontAlgn="base" hangingPunct="0">
        <a:spcBef>
          <a:spcPct val="0"/>
        </a:spcBef>
        <a:spcAft>
          <a:spcPct val="0"/>
        </a:spcAft>
        <a:defRPr sz="4700">
          <a:solidFill>
            <a:schemeClr val="tx2"/>
          </a:solidFill>
          <a:latin typeface="Arial" panose="020B0604020202020204" pitchFamily="34" charset="0"/>
          <a:ea typeface="宋体" panose="02010600030101010101" pitchFamily="2" charset="-122"/>
        </a:defRPr>
      </a:lvl3pPr>
      <a:lvl4pPr algn="ctr" defTabSz="981075" rtl="0" eaLnBrk="0" fontAlgn="base" hangingPunct="0">
        <a:spcBef>
          <a:spcPct val="0"/>
        </a:spcBef>
        <a:spcAft>
          <a:spcPct val="0"/>
        </a:spcAft>
        <a:defRPr sz="4700">
          <a:solidFill>
            <a:schemeClr val="tx2"/>
          </a:solidFill>
          <a:latin typeface="Arial" panose="020B0604020202020204" pitchFamily="34" charset="0"/>
          <a:ea typeface="宋体" panose="02010600030101010101" pitchFamily="2" charset="-122"/>
        </a:defRPr>
      </a:lvl4pPr>
      <a:lvl5pPr algn="ctr" defTabSz="981075" rtl="0" eaLnBrk="0" fontAlgn="base" hangingPunct="0">
        <a:spcBef>
          <a:spcPct val="0"/>
        </a:spcBef>
        <a:spcAft>
          <a:spcPct val="0"/>
        </a:spcAft>
        <a:defRPr sz="4700">
          <a:solidFill>
            <a:schemeClr val="tx2"/>
          </a:solidFill>
          <a:latin typeface="Arial" panose="020B0604020202020204" pitchFamily="34" charset="0"/>
          <a:ea typeface="宋体" panose="02010600030101010101" pitchFamily="2" charset="-122"/>
        </a:defRPr>
      </a:lvl5pPr>
      <a:lvl6pPr marL="457200" algn="ctr" defTabSz="1158875" rtl="0" fontAlgn="base">
        <a:spcBef>
          <a:spcPct val="0"/>
        </a:spcBef>
        <a:spcAft>
          <a:spcPct val="0"/>
        </a:spcAft>
        <a:defRPr sz="5600">
          <a:solidFill>
            <a:schemeClr val="tx2"/>
          </a:solidFill>
          <a:latin typeface="Arial" panose="020B0604020202020204" pitchFamily="34" charset="0"/>
          <a:ea typeface="宋体" panose="02010600030101010101" pitchFamily="2" charset="-122"/>
        </a:defRPr>
      </a:lvl6pPr>
      <a:lvl7pPr marL="914400" algn="ctr" defTabSz="1158875" rtl="0" fontAlgn="base">
        <a:spcBef>
          <a:spcPct val="0"/>
        </a:spcBef>
        <a:spcAft>
          <a:spcPct val="0"/>
        </a:spcAft>
        <a:defRPr sz="5600">
          <a:solidFill>
            <a:schemeClr val="tx2"/>
          </a:solidFill>
          <a:latin typeface="Arial" panose="020B0604020202020204" pitchFamily="34" charset="0"/>
          <a:ea typeface="宋体" panose="02010600030101010101" pitchFamily="2" charset="-122"/>
        </a:defRPr>
      </a:lvl7pPr>
      <a:lvl8pPr marL="1371600" algn="ctr" defTabSz="1158875" rtl="0" fontAlgn="base">
        <a:spcBef>
          <a:spcPct val="0"/>
        </a:spcBef>
        <a:spcAft>
          <a:spcPct val="0"/>
        </a:spcAft>
        <a:defRPr sz="5600">
          <a:solidFill>
            <a:schemeClr val="tx2"/>
          </a:solidFill>
          <a:latin typeface="Arial" panose="020B0604020202020204" pitchFamily="34" charset="0"/>
          <a:ea typeface="宋体" panose="02010600030101010101" pitchFamily="2" charset="-122"/>
        </a:defRPr>
      </a:lvl8pPr>
      <a:lvl9pPr marL="1828800" algn="ctr" defTabSz="1158875" rtl="0" fontAlgn="base">
        <a:spcBef>
          <a:spcPct val="0"/>
        </a:spcBef>
        <a:spcAft>
          <a:spcPct val="0"/>
        </a:spcAft>
        <a:defRPr sz="5600">
          <a:solidFill>
            <a:schemeClr val="tx2"/>
          </a:solidFill>
          <a:latin typeface="Arial" panose="020B0604020202020204" pitchFamily="34" charset="0"/>
          <a:ea typeface="宋体" panose="02010600030101010101" pitchFamily="2" charset="-122"/>
        </a:defRPr>
      </a:lvl9pPr>
    </p:titleStyle>
    <p:bodyStyle>
      <a:lvl1pPr marL="368300" indent="-368300" algn="l" defTabSz="981075" rtl="0" eaLnBrk="0" fontAlgn="base" hangingPunct="0">
        <a:spcBef>
          <a:spcPct val="17000"/>
        </a:spcBef>
        <a:spcAft>
          <a:spcPct val="0"/>
        </a:spcAft>
        <a:buChar char="•"/>
        <a:defRPr sz="3400">
          <a:solidFill>
            <a:schemeClr val="tx1"/>
          </a:solidFill>
          <a:latin typeface="+mn-lt"/>
          <a:ea typeface="+mn-ea"/>
          <a:cs typeface="+mn-cs"/>
        </a:defRPr>
      </a:lvl1pPr>
      <a:lvl2pPr marL="796925" indent="-306388" algn="l" defTabSz="981075" rtl="0" eaLnBrk="0" fontAlgn="base" hangingPunct="0">
        <a:spcBef>
          <a:spcPct val="17000"/>
        </a:spcBef>
        <a:spcAft>
          <a:spcPct val="0"/>
        </a:spcAft>
        <a:buChar char="–"/>
        <a:defRPr sz="3000">
          <a:solidFill>
            <a:schemeClr val="tx1"/>
          </a:solidFill>
          <a:latin typeface="+mn-lt"/>
          <a:ea typeface="+mn-ea"/>
        </a:defRPr>
      </a:lvl2pPr>
      <a:lvl3pPr marL="1227138" indent="-246063" algn="l" defTabSz="981075" rtl="0" eaLnBrk="0" fontAlgn="base" hangingPunct="0">
        <a:spcBef>
          <a:spcPct val="17000"/>
        </a:spcBef>
        <a:spcAft>
          <a:spcPct val="0"/>
        </a:spcAft>
        <a:buChar char="•"/>
        <a:defRPr sz="2500">
          <a:solidFill>
            <a:schemeClr val="tx1"/>
          </a:solidFill>
          <a:latin typeface="+mn-lt"/>
          <a:ea typeface="+mn-ea"/>
        </a:defRPr>
      </a:lvl3pPr>
      <a:lvl4pPr marL="1717675" indent="-244475" algn="l" defTabSz="981075" rtl="0" eaLnBrk="0" fontAlgn="base" hangingPunct="0">
        <a:spcBef>
          <a:spcPct val="17000"/>
        </a:spcBef>
        <a:spcAft>
          <a:spcPct val="0"/>
        </a:spcAft>
        <a:buChar char="–"/>
        <a:defRPr sz="2100">
          <a:solidFill>
            <a:schemeClr val="tx1"/>
          </a:solidFill>
          <a:latin typeface="+mn-lt"/>
          <a:ea typeface="+mn-ea"/>
        </a:defRPr>
      </a:lvl4pPr>
      <a:lvl5pPr marL="2208213" indent="-244475" algn="l" defTabSz="981075" rtl="0" eaLnBrk="0" fontAlgn="base" hangingPunct="0">
        <a:spcBef>
          <a:spcPct val="17000"/>
        </a:spcBef>
        <a:spcAft>
          <a:spcPct val="0"/>
        </a:spcAft>
        <a:buChar char="»"/>
        <a:defRPr sz="2100">
          <a:solidFill>
            <a:schemeClr val="tx1"/>
          </a:solidFill>
          <a:latin typeface="+mn-lt"/>
          <a:ea typeface="+mn-ea"/>
        </a:defRPr>
      </a:lvl5pPr>
      <a:lvl6pPr marL="2595245" indent="-244475" algn="l" defTabSz="981075" rtl="0" fontAlgn="base">
        <a:spcBef>
          <a:spcPct val="17000"/>
        </a:spcBef>
        <a:spcAft>
          <a:spcPct val="0"/>
        </a:spcAft>
        <a:buChar char="»"/>
        <a:defRPr sz="2115">
          <a:solidFill>
            <a:schemeClr val="tx1"/>
          </a:solidFill>
          <a:latin typeface="+mn-lt"/>
          <a:ea typeface="+mn-ea"/>
        </a:defRPr>
      </a:lvl6pPr>
      <a:lvl7pPr marL="2982595" indent="-244475" algn="l" defTabSz="981075" rtl="0" fontAlgn="base">
        <a:spcBef>
          <a:spcPct val="17000"/>
        </a:spcBef>
        <a:spcAft>
          <a:spcPct val="0"/>
        </a:spcAft>
        <a:buChar char="»"/>
        <a:defRPr sz="2115">
          <a:solidFill>
            <a:schemeClr val="tx1"/>
          </a:solidFill>
          <a:latin typeface="+mn-lt"/>
          <a:ea typeface="+mn-ea"/>
        </a:defRPr>
      </a:lvl7pPr>
      <a:lvl8pPr marL="3369310" indent="-244475" algn="l" defTabSz="981075" rtl="0" fontAlgn="base">
        <a:spcBef>
          <a:spcPct val="17000"/>
        </a:spcBef>
        <a:spcAft>
          <a:spcPct val="0"/>
        </a:spcAft>
        <a:buChar char="»"/>
        <a:defRPr sz="2115">
          <a:solidFill>
            <a:schemeClr val="tx1"/>
          </a:solidFill>
          <a:latin typeface="+mn-lt"/>
          <a:ea typeface="+mn-ea"/>
        </a:defRPr>
      </a:lvl8pPr>
      <a:lvl9pPr marL="3756660" indent="-244475" algn="l" defTabSz="981075" rtl="0" fontAlgn="base">
        <a:spcBef>
          <a:spcPct val="17000"/>
        </a:spcBef>
        <a:spcAft>
          <a:spcPct val="0"/>
        </a:spcAft>
        <a:buChar char="»"/>
        <a:defRPr sz="2115">
          <a:solidFill>
            <a:schemeClr val="tx1"/>
          </a:solidFill>
          <a:latin typeface="+mn-lt"/>
          <a:ea typeface="+mn-ea"/>
        </a:defRPr>
      </a:lvl9pPr>
    </p:bodyStyle>
    <p:otherStyle>
      <a:defPPr>
        <a:defRPr lang="zh-CN"/>
      </a:defPPr>
      <a:lvl1pPr marL="0" algn="l" defTabSz="774065" rtl="0" eaLnBrk="1" latinLnBrk="0" hangingPunct="1">
        <a:defRPr sz="1525" kern="1200">
          <a:solidFill>
            <a:schemeClr val="tx1"/>
          </a:solidFill>
          <a:latin typeface="+mn-lt"/>
          <a:ea typeface="+mn-ea"/>
          <a:cs typeface="+mn-cs"/>
        </a:defRPr>
      </a:lvl1pPr>
      <a:lvl2pPr marL="386715" algn="l" defTabSz="774065" rtl="0" eaLnBrk="1" latinLnBrk="0" hangingPunct="1">
        <a:defRPr sz="1525" kern="1200">
          <a:solidFill>
            <a:schemeClr val="tx1"/>
          </a:solidFill>
          <a:latin typeface="+mn-lt"/>
          <a:ea typeface="+mn-ea"/>
          <a:cs typeface="+mn-cs"/>
        </a:defRPr>
      </a:lvl2pPr>
      <a:lvl3pPr marL="774065" algn="l" defTabSz="774065" rtl="0" eaLnBrk="1" latinLnBrk="0" hangingPunct="1">
        <a:defRPr sz="1525" kern="1200">
          <a:solidFill>
            <a:schemeClr val="tx1"/>
          </a:solidFill>
          <a:latin typeface="+mn-lt"/>
          <a:ea typeface="+mn-ea"/>
          <a:cs typeface="+mn-cs"/>
        </a:defRPr>
      </a:lvl3pPr>
      <a:lvl4pPr marL="1160780" algn="l" defTabSz="774065" rtl="0" eaLnBrk="1" latinLnBrk="0" hangingPunct="1">
        <a:defRPr sz="1525" kern="1200">
          <a:solidFill>
            <a:schemeClr val="tx1"/>
          </a:solidFill>
          <a:latin typeface="+mn-lt"/>
          <a:ea typeface="+mn-ea"/>
          <a:cs typeface="+mn-cs"/>
        </a:defRPr>
      </a:lvl4pPr>
      <a:lvl5pPr marL="1548130" algn="l" defTabSz="774065" rtl="0" eaLnBrk="1" latinLnBrk="0" hangingPunct="1">
        <a:defRPr sz="1525" kern="1200">
          <a:solidFill>
            <a:schemeClr val="tx1"/>
          </a:solidFill>
          <a:latin typeface="+mn-lt"/>
          <a:ea typeface="+mn-ea"/>
          <a:cs typeface="+mn-cs"/>
        </a:defRPr>
      </a:lvl5pPr>
      <a:lvl6pPr marL="1934845" algn="l" defTabSz="774065" rtl="0" eaLnBrk="1" latinLnBrk="0" hangingPunct="1">
        <a:defRPr sz="1525" kern="1200">
          <a:solidFill>
            <a:schemeClr val="tx1"/>
          </a:solidFill>
          <a:latin typeface="+mn-lt"/>
          <a:ea typeface="+mn-ea"/>
          <a:cs typeface="+mn-cs"/>
        </a:defRPr>
      </a:lvl6pPr>
      <a:lvl7pPr marL="2322195" algn="l" defTabSz="774065" rtl="0" eaLnBrk="1" latinLnBrk="0" hangingPunct="1">
        <a:defRPr sz="1525" kern="1200">
          <a:solidFill>
            <a:schemeClr val="tx1"/>
          </a:solidFill>
          <a:latin typeface="+mn-lt"/>
          <a:ea typeface="+mn-ea"/>
          <a:cs typeface="+mn-cs"/>
        </a:defRPr>
      </a:lvl7pPr>
      <a:lvl8pPr marL="2708910" algn="l" defTabSz="774065" rtl="0" eaLnBrk="1" latinLnBrk="0" hangingPunct="1">
        <a:defRPr sz="1525" kern="1200">
          <a:solidFill>
            <a:schemeClr val="tx1"/>
          </a:solidFill>
          <a:latin typeface="+mn-lt"/>
          <a:ea typeface="+mn-ea"/>
          <a:cs typeface="+mn-cs"/>
        </a:defRPr>
      </a:lvl8pPr>
      <a:lvl9pPr marL="3096260" algn="l" defTabSz="774065" rtl="0" eaLnBrk="1" latinLnBrk="0" hangingPunct="1">
        <a:defRPr sz="152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1591D515-7725-4F77-ADAE-1F6E5B07C748}"/>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171" name="文本占位符 2">
            <a:extLst>
              <a:ext uri="{FF2B5EF4-FFF2-40B4-BE49-F238E27FC236}">
                <a16:creationId xmlns:a16="http://schemas.microsoft.com/office/drawing/2014/main" id="{C6B7DE8E-CD3C-49FE-BF93-62154A145811}"/>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6C36E65-E2BF-4634-BB77-D96D595303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1107B67B-94C9-44E9-BA4D-F96B1783B783}" type="datetimeFigureOut">
              <a:rPr lang="zh-CN" altLang="en-US"/>
              <a:pPr>
                <a:defRPr/>
              </a:pPr>
              <a:t>2020/4/3</a:t>
            </a:fld>
            <a:endParaRPr lang="zh-CN" altLang="en-US"/>
          </a:p>
        </p:txBody>
      </p:sp>
      <p:sp>
        <p:nvSpPr>
          <p:cNvPr id="5" name="页脚占位符 4">
            <a:extLst>
              <a:ext uri="{FF2B5EF4-FFF2-40B4-BE49-F238E27FC236}">
                <a16:creationId xmlns:a16="http://schemas.microsoft.com/office/drawing/2014/main" id="{40AD9A45-AC7E-413C-B121-16E9F45BCE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6BBB33A8-B5E2-4A65-87F2-B86CE6073CB9}"/>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等线" panose="02010600030101010101" pitchFamily="2" charset="-122"/>
                <a:ea typeface="等线" panose="02010600030101010101" pitchFamily="2" charset="-122"/>
              </a:defRPr>
            </a:lvl1pPr>
          </a:lstStyle>
          <a:p>
            <a:pPr>
              <a:defRPr/>
            </a:pPr>
            <a:fld id="{C7007FFB-306A-489A-ADDE-35AB601400B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5399" r:id="rId1"/>
    <p:sldLayoutId id="2147485400" r:id="rId2"/>
    <p:sldLayoutId id="2147485401" r:id="rId3"/>
    <p:sldLayoutId id="2147485402" r:id="rId4"/>
    <p:sldLayoutId id="2147485403" r:id="rId5"/>
    <p:sldLayoutId id="2147485404" r:id="rId6"/>
    <p:sldLayoutId id="2147485405" r:id="rId7"/>
    <p:sldLayoutId id="2147485406" r:id="rId8"/>
    <p:sldLayoutId id="2147485407" r:id="rId9"/>
    <p:sldLayoutId id="2147485408" r:id="rId10"/>
    <p:sldLayoutId id="2147485409" r:id="rId11"/>
  </p:sldLayoutIdLst>
  <p:transition spd="slow"/>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4" name="标题 362497">
            <a:extLst>
              <a:ext uri="{FF2B5EF4-FFF2-40B4-BE49-F238E27FC236}">
                <a16:creationId xmlns:a16="http://schemas.microsoft.com/office/drawing/2014/main" id="{7332C53A-168B-4418-A0C5-AFE57B8CF2D1}"/>
              </a:ext>
            </a:extLst>
          </p:cNvPr>
          <p:cNvSpPr>
            <a:spLocks noGrp="1" noRot="1" noChangeArrowheads="1"/>
          </p:cNvSpPr>
          <p:nvPr>
            <p:ph type="title" idx="4294967295"/>
          </p:nvPr>
        </p:nvSpPr>
        <p:spPr bwMode="auto">
          <a:xfrm>
            <a:off x="401638" y="685800"/>
            <a:ext cx="11388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8195" name="文本占位符 362498">
            <a:extLst>
              <a:ext uri="{FF2B5EF4-FFF2-40B4-BE49-F238E27FC236}">
                <a16:creationId xmlns:a16="http://schemas.microsoft.com/office/drawing/2014/main" id="{D4381228-BF14-4ED8-AEDF-E25C46BA7246}"/>
              </a:ext>
            </a:extLst>
          </p:cNvPr>
          <p:cNvSpPr>
            <a:spLocks noGrp="1" noRot="1" noChangeArrowheads="1"/>
          </p:cNvSpPr>
          <p:nvPr>
            <p:ph type="body" idx="4294967295"/>
          </p:nvPr>
        </p:nvSpPr>
        <p:spPr bwMode="auto">
          <a:xfrm>
            <a:off x="406400" y="1981200"/>
            <a:ext cx="11387138"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62500" name="日期占位符 362499">
            <a:extLst>
              <a:ext uri="{FF2B5EF4-FFF2-40B4-BE49-F238E27FC236}">
                <a16:creationId xmlns:a16="http://schemas.microsoft.com/office/drawing/2014/main" id="{F4E35165-102B-4E07-B820-3C9C8EB3BAF0}"/>
              </a:ext>
            </a:extLst>
          </p:cNvPr>
          <p:cNvSpPr>
            <a:spLocks noGrp="1"/>
          </p:cNvSpPr>
          <p:nvPr>
            <p:ph type="dt" sz="half" idx="2"/>
          </p:nvPr>
        </p:nvSpPr>
        <p:spPr>
          <a:xfrm>
            <a:off x="401638" y="6019800"/>
            <a:ext cx="3052762" cy="476250"/>
          </a:xfrm>
          <a:prstGeom prst="rect">
            <a:avLst/>
          </a:prstGeom>
          <a:noFill/>
          <a:ln w="9525">
            <a:noFill/>
          </a:ln>
        </p:spPr>
        <p:txBody>
          <a:bodyPr/>
          <a:lstStyle>
            <a:lvl1pPr eaLnBrk="1" hangingPunct="1">
              <a:defRPr sz="1400" noProof="1" dirty="0"/>
            </a:lvl1pPr>
          </a:lstStyle>
          <a:p>
            <a:pPr>
              <a:defRPr/>
            </a:pPr>
            <a:fld id="{F082AA99-1CCD-47F9-A7FD-D4DF48C6302B}" type="datetimeFigureOut">
              <a:rPr lang="zh-CN" altLang="en-US"/>
              <a:pPr>
                <a:defRPr/>
              </a:pPr>
              <a:t>2020/4/3</a:t>
            </a:fld>
            <a:endParaRPr lang="zh-CN" altLang="en-US"/>
          </a:p>
        </p:txBody>
      </p:sp>
      <p:sp>
        <p:nvSpPr>
          <p:cNvPr id="362501" name="页脚占位符 362500">
            <a:extLst>
              <a:ext uri="{FF2B5EF4-FFF2-40B4-BE49-F238E27FC236}">
                <a16:creationId xmlns:a16="http://schemas.microsoft.com/office/drawing/2014/main" id="{CA7BDEB7-8188-4991-9FFB-6110A7397F37}"/>
              </a:ext>
            </a:extLst>
          </p:cNvPr>
          <p:cNvSpPr>
            <a:spLocks noGrp="1"/>
          </p:cNvSpPr>
          <p:nvPr>
            <p:ph type="ftr" sz="quarter" idx="3"/>
          </p:nvPr>
        </p:nvSpPr>
        <p:spPr>
          <a:xfrm>
            <a:off x="4165600" y="6019800"/>
            <a:ext cx="3860800" cy="476250"/>
          </a:xfrm>
          <a:prstGeom prst="rect">
            <a:avLst/>
          </a:prstGeom>
          <a:noFill/>
          <a:ln w="9525">
            <a:noFill/>
          </a:ln>
        </p:spPr>
        <p:txBody>
          <a:bodyPr/>
          <a:lstStyle>
            <a:lvl1pPr algn="ctr" eaLnBrk="1" hangingPunct="1">
              <a:defRPr sz="1400" noProof="1"/>
            </a:lvl1pPr>
          </a:lstStyle>
          <a:p>
            <a:pPr>
              <a:defRPr/>
            </a:pPr>
            <a:endParaRPr lang="zh-CN" altLang="en-US"/>
          </a:p>
        </p:txBody>
      </p:sp>
      <p:sp>
        <p:nvSpPr>
          <p:cNvPr id="362502" name="灯片编号占位符 362501">
            <a:extLst>
              <a:ext uri="{FF2B5EF4-FFF2-40B4-BE49-F238E27FC236}">
                <a16:creationId xmlns:a16="http://schemas.microsoft.com/office/drawing/2014/main" id="{894EF978-28A6-4173-83CB-F7ADB50D2FF2}"/>
              </a:ext>
            </a:extLst>
          </p:cNvPr>
          <p:cNvSpPr>
            <a:spLocks noGrp="1"/>
          </p:cNvSpPr>
          <p:nvPr>
            <p:ph type="sldNum" sz="quarter" idx="4"/>
          </p:nvPr>
        </p:nvSpPr>
        <p:spPr>
          <a:xfrm>
            <a:off x="8737600" y="6019800"/>
            <a:ext cx="3052763" cy="47625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B91F5D1B-7D54-4FC9-B03F-8CD2F208DDF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5410" r:id="rId1"/>
    <p:sldLayoutId id="2147485331" r:id="rId2"/>
    <p:sldLayoutId id="2147485332" r:id="rId3"/>
    <p:sldLayoutId id="2147485333" r:id="rId4"/>
    <p:sldLayoutId id="2147485334" r:id="rId5"/>
    <p:sldLayoutId id="2147485335" r:id="rId6"/>
    <p:sldLayoutId id="2147485336" r:id="rId7"/>
    <p:sldLayoutId id="2147485337" r:id="rId8"/>
    <p:sldLayoutId id="2147485338" r:id="rId9"/>
    <p:sldLayoutId id="2147485339" r:id="rId10"/>
    <p:sldLayoutId id="2147485340"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9218" name="标题 1025">
            <a:extLst>
              <a:ext uri="{FF2B5EF4-FFF2-40B4-BE49-F238E27FC236}">
                <a16:creationId xmlns:a16="http://schemas.microsoft.com/office/drawing/2014/main" id="{D9D85A58-2F97-4766-A509-B725E160E1D4}"/>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219" name="文本占位符 1026">
            <a:extLst>
              <a:ext uri="{FF2B5EF4-FFF2-40B4-BE49-F238E27FC236}">
                <a16:creationId xmlns:a16="http://schemas.microsoft.com/office/drawing/2014/main" id="{9DD250D6-E210-4AB4-9FCF-CB1C2D45294A}"/>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5411" r:id="rId1"/>
    <p:sldLayoutId id="2147485412" r:id="rId2"/>
    <p:sldLayoutId id="2147485413" r:id="rId3"/>
    <p:sldLayoutId id="2147485414" r:id="rId4"/>
    <p:sldLayoutId id="2147485415" r:id="rId5"/>
    <p:sldLayoutId id="2147485416" r:id="rId6"/>
    <p:sldLayoutId id="2147485417" r:id="rId7"/>
    <p:sldLayoutId id="2147485418" r:id="rId8"/>
    <p:sldLayoutId id="2147485419" r:id="rId9"/>
  </p:sldLayoutIdLst>
  <p:transition spd="slow"/>
  <p:txStyles>
    <p:titleStyle>
      <a:lvl1pPr algn="ctr" rtl="0" eaLnBrk="0" fontAlgn="base" hangingPunct="0">
        <a:spcBef>
          <a:spcPct val="0"/>
        </a:spcBef>
        <a:spcAft>
          <a:spcPct val="0"/>
        </a:spcAft>
        <a:defRPr sz="4400" kern="1200">
          <a:solidFill>
            <a:schemeClr val="tx2"/>
          </a:solidFill>
          <a:latin typeface="Arial" panose="020B0604020202020204" pitchFamily="34" charset="0"/>
          <a:ea typeface="宋体" panose="02010600030101010101" pitchFamily="2" charset="-122"/>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Arial" panose="020B0604020202020204" pitchFamily="34" charset="0"/>
          <a:ea typeface="宋体" panose="02010600030101010101" pitchFamily="2" charset="-122"/>
        </a:defRPr>
      </a:lvl1pPr>
      <a:lvl2pPr marL="742950" lvl="1" indent="-285750" algn="l" rtl="0" eaLnBrk="0" fontAlgn="base" hangingPunct="0">
        <a:spcBef>
          <a:spcPct val="20000"/>
        </a:spcBef>
        <a:spcAft>
          <a:spcPct val="0"/>
        </a:spcAft>
        <a:buChar char="–"/>
        <a:defRPr sz="2800" kern="1200">
          <a:solidFill>
            <a:schemeClr val="tx1"/>
          </a:solidFill>
          <a:latin typeface="Arial" panose="020B0604020202020204" pitchFamily="34" charset="0"/>
          <a:ea typeface="宋体" panose="02010600030101010101" pitchFamily="2" charset="-122"/>
        </a:defRPr>
      </a:lvl2pPr>
      <a:lvl3pPr marL="1143000" lvl="2" indent="-228600" algn="l" rtl="0" eaLnBrk="0" fontAlgn="base" hangingPunct="0">
        <a:spcBef>
          <a:spcPct val="20000"/>
        </a:spcBef>
        <a:spcAft>
          <a:spcPct val="0"/>
        </a:spcAft>
        <a:buChar char="•"/>
        <a:defRPr sz="2400" kern="1200">
          <a:solidFill>
            <a:schemeClr val="tx1"/>
          </a:solidFill>
          <a:latin typeface="Arial" panose="020B0604020202020204" pitchFamily="34" charset="0"/>
          <a:ea typeface="宋体" panose="02010600030101010101" pitchFamily="2" charset="-122"/>
        </a:defRPr>
      </a:lvl3pPr>
      <a:lvl4pPr marL="1600200" lvl="3"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defRPr>
      </a:lvl4pPr>
      <a:lvl5pPr marL="2057400" lvl="4"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87.xml"/><Relationship Id="rId7" Type="http://schemas.openxmlformats.org/officeDocument/2006/relationships/image" Target="../media/image13.jpeg"/><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oleObject" Target="../embeddings/oleObject1.bin"/><Relationship Id="rId10" Type="http://schemas.openxmlformats.org/officeDocument/2006/relationships/image" Target="../media/image16.png"/><Relationship Id="rId4" Type="http://schemas.openxmlformats.org/officeDocument/2006/relationships/notesSlide" Target="../notesSlides/notesSlide11.xml"/><Relationship Id="rId9"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36.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4.xml"/><Relationship Id="rId6" Type="http://schemas.openxmlformats.org/officeDocument/2006/relationships/slide" Target="slide11.xml"/><Relationship Id="rId5" Type="http://schemas.openxmlformats.org/officeDocument/2006/relationships/image" Target="../media/image21.jpeg"/><Relationship Id="rId4" Type="http://schemas.openxmlformats.org/officeDocument/2006/relationships/hyperlink" Target="&#19990;&#32426;&#35848;&#21028;&#65306;&#38050;&#38081;&#20844;&#21496;&#36935;&#21040;&#38081;&#23064;&#23376;.mpg"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19990;&#32426;&#35848;&#21028;&#65306;&#38050;&#38081;&#20844;&#21496;&#36935;&#21040;&#38081;&#23064;&#23376;.mpg"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49.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hyperlink" Target="&#39321;&#28207;&#22238;&#24402;&#20132;&#25509;&#20202;&#24335;.mp4" TargetMode="External"/><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3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7.xml"/><Relationship Id="rId1" Type="http://schemas.openxmlformats.org/officeDocument/2006/relationships/tags" Target="../tags/tag2.xml"/><Relationship Id="rId5" Type="http://schemas.openxmlformats.org/officeDocument/2006/relationships/hyperlink" Target="&#12298;&#36208;&#21521;&#20849;&#21644;&#12299;&#29255;&#27573;.wmv"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34987;&#21106;&#21344;&#21518;&#30340;&#36817;&#20195;&#39321;&#28207;.wmv" TargetMode="External"/><Relationship Id="rId2" Type="http://schemas.openxmlformats.org/officeDocument/2006/relationships/notesSlide" Target="../notesSlides/notesSlide8.xml"/><Relationship Id="rId1" Type="http://schemas.openxmlformats.org/officeDocument/2006/relationships/slideLayout" Target="../slideLayouts/slideLayout8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文本框 9">
            <a:extLst>
              <a:ext uri="{FF2B5EF4-FFF2-40B4-BE49-F238E27FC236}">
                <a16:creationId xmlns:a16="http://schemas.microsoft.com/office/drawing/2014/main" id="{FF9BA092-27E5-4FD6-B06E-1D5563737B4E}"/>
              </a:ext>
            </a:extLst>
          </p:cNvPr>
          <p:cNvSpPr txBox="1"/>
          <p:nvPr/>
        </p:nvSpPr>
        <p:spPr>
          <a:xfrm>
            <a:off x="3049581" y="294001"/>
            <a:ext cx="5911850" cy="583568"/>
          </a:xfrm>
          <a:prstGeom prst="rect">
            <a:avLst/>
          </a:prstGeom>
          <a:noFill/>
          <a:ln w="9525">
            <a:noFill/>
          </a:ln>
        </p:spPr>
        <p:txBody>
          <a:bodyPr>
            <a:spAutoFit/>
            <a:scene3d>
              <a:camera prst="orthographicFront"/>
              <a:lightRig rig="threePt" dir="t"/>
            </a:scene3d>
          </a:bodyPr>
          <a:lstStyle/>
          <a:p>
            <a:pPr eaLnBrk="1" hangingPunct="1">
              <a:defRPr/>
            </a:pPr>
            <a:r>
              <a:rPr lang="zh-CN" altLang="en-US" sz="3200" b="1" noProof="1">
                <a:effectLst>
                  <a:outerShdw blurRad="38100" dist="19050" dir="2700000" algn="tl" rotWithShape="0">
                    <a:schemeClr val="dk1">
                      <a:alpha val="40000"/>
                    </a:schemeClr>
                  </a:outerShdw>
                </a:effectLst>
                <a:latin typeface="黑体" panose="02010600030101010101" pitchFamily="2" charset="-122"/>
                <a:ea typeface="黑体" panose="02010600030101010101" pitchFamily="2" charset="-122"/>
                <a:cs typeface="黑体" panose="02010600030101010101" pitchFamily="2" charset="-122"/>
              </a:rPr>
              <a:t>第四单元  民族团结与祖国统一</a:t>
            </a:r>
          </a:p>
        </p:txBody>
      </p:sp>
      <p:pic>
        <p:nvPicPr>
          <p:cNvPr id="92163" name="图片 12">
            <a:extLst>
              <a:ext uri="{FF2B5EF4-FFF2-40B4-BE49-F238E27FC236}">
                <a16:creationId xmlns:a16="http://schemas.microsoft.com/office/drawing/2014/main" id="{54E31484-46D1-4197-89D0-9FE01ACB9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047750"/>
            <a:ext cx="5283200"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文本框 3">
            <a:extLst>
              <a:ext uri="{FF2B5EF4-FFF2-40B4-BE49-F238E27FC236}">
                <a16:creationId xmlns:a16="http://schemas.microsoft.com/office/drawing/2014/main" id="{8776BB3C-9D29-4829-A61C-E7DDAEB6CD8C}"/>
              </a:ext>
            </a:extLst>
          </p:cNvPr>
          <p:cNvSpPr txBox="1">
            <a:spLocks noChangeArrowheads="1"/>
          </p:cNvSpPr>
          <p:nvPr/>
        </p:nvSpPr>
        <p:spPr bwMode="auto">
          <a:xfrm>
            <a:off x="912813" y="4887913"/>
            <a:ext cx="44037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黑体" panose="02010609060101010101" pitchFamily="49" charset="-122"/>
                <a:ea typeface="黑体" panose="02010609060101010101" pitchFamily="49" charset="-122"/>
              </a:rPr>
              <a:t>民族区域自治制度</a:t>
            </a:r>
          </a:p>
          <a:p>
            <a:pPr eaLnBrk="1" hangingPunct="1"/>
            <a:r>
              <a:rPr lang="zh-CN" altLang="en-US" sz="2800">
                <a:latin typeface="黑体" panose="02010609060101010101" pitchFamily="49" charset="-122"/>
                <a:ea typeface="黑体" panose="02010609060101010101" pitchFamily="49" charset="-122"/>
              </a:rPr>
              <a:t>各民族共同发展政策</a:t>
            </a:r>
          </a:p>
        </p:txBody>
      </p:sp>
      <p:sp>
        <p:nvSpPr>
          <p:cNvPr id="51205" name="文本框 4">
            <a:extLst>
              <a:ext uri="{FF2B5EF4-FFF2-40B4-BE49-F238E27FC236}">
                <a16:creationId xmlns:a16="http://schemas.microsoft.com/office/drawing/2014/main" id="{7170CB89-9269-4F38-A40C-FB7EA71A16A5}"/>
              </a:ext>
            </a:extLst>
          </p:cNvPr>
          <p:cNvSpPr txBox="1">
            <a:spLocks noChangeArrowheads="1"/>
          </p:cNvSpPr>
          <p:nvPr/>
        </p:nvSpPr>
        <p:spPr bwMode="auto">
          <a:xfrm>
            <a:off x="6724650" y="4840288"/>
            <a:ext cx="44037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黑体" panose="02010609060101010101" pitchFamily="49" charset="-122"/>
                <a:ea typeface="黑体" panose="02010609060101010101" pitchFamily="49" charset="-122"/>
              </a:rPr>
              <a:t>香港和澳门的回归</a:t>
            </a:r>
          </a:p>
          <a:p>
            <a:pPr eaLnBrk="1" hangingPunct="1"/>
            <a:r>
              <a:rPr lang="zh-CN" altLang="en-US" sz="2800">
                <a:latin typeface="黑体" panose="02010609060101010101" pitchFamily="49" charset="-122"/>
                <a:ea typeface="黑体" panose="02010609060101010101" pitchFamily="49" charset="-122"/>
              </a:rPr>
              <a:t>海峡两岸关系的改善</a:t>
            </a:r>
          </a:p>
        </p:txBody>
      </p:sp>
      <p:sp>
        <p:nvSpPr>
          <p:cNvPr id="92166" name="文本框 9">
            <a:extLst>
              <a:ext uri="{FF2B5EF4-FFF2-40B4-BE49-F238E27FC236}">
                <a16:creationId xmlns:a16="http://schemas.microsoft.com/office/drawing/2014/main" id="{7DBBB1A7-A0BB-4521-846E-E2AFD5B3FA75}"/>
              </a:ext>
            </a:extLst>
          </p:cNvPr>
          <p:cNvSpPr txBox="1">
            <a:spLocks noChangeArrowheads="1"/>
          </p:cNvSpPr>
          <p:nvPr/>
        </p:nvSpPr>
        <p:spPr bwMode="auto">
          <a:xfrm>
            <a:off x="3662363" y="6875463"/>
            <a:ext cx="5911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第四单元  民族团结与祖国统一</a:t>
            </a:r>
          </a:p>
        </p:txBody>
      </p:sp>
      <p:grpSp>
        <p:nvGrpSpPr>
          <p:cNvPr id="92167" name="组合 1">
            <a:extLst>
              <a:ext uri="{FF2B5EF4-FFF2-40B4-BE49-F238E27FC236}">
                <a16:creationId xmlns:a16="http://schemas.microsoft.com/office/drawing/2014/main" id="{3DC0DD14-0B1B-4430-8425-D37AC24BDC10}"/>
              </a:ext>
            </a:extLst>
          </p:cNvPr>
          <p:cNvGrpSpPr>
            <a:grpSpLocks/>
          </p:cNvGrpSpPr>
          <p:nvPr/>
        </p:nvGrpSpPr>
        <p:grpSpPr bwMode="auto">
          <a:xfrm>
            <a:off x="5881688" y="1022350"/>
            <a:ext cx="5873750" cy="3906838"/>
            <a:chOff x="9262" y="1609"/>
            <a:chExt cx="9250" cy="6155"/>
          </a:xfrm>
        </p:grpSpPr>
        <p:grpSp>
          <p:nvGrpSpPr>
            <p:cNvPr id="92168" name="组合 2">
              <a:extLst>
                <a:ext uri="{FF2B5EF4-FFF2-40B4-BE49-F238E27FC236}">
                  <a16:creationId xmlns:a16="http://schemas.microsoft.com/office/drawing/2014/main" id="{90FE2984-2F35-4998-AA38-984B30DA7A12}"/>
                </a:ext>
              </a:extLst>
            </p:cNvPr>
            <p:cNvGrpSpPr>
              <a:grpSpLocks/>
            </p:cNvGrpSpPr>
            <p:nvPr/>
          </p:nvGrpSpPr>
          <p:grpSpPr bwMode="auto">
            <a:xfrm>
              <a:off x="9262" y="1609"/>
              <a:ext cx="9250" cy="6155"/>
              <a:chOff x="960" y="0"/>
              <a:chExt cx="17280" cy="12045"/>
            </a:xfrm>
          </p:grpSpPr>
          <p:pic>
            <p:nvPicPr>
              <p:cNvPr id="92172" name="Picture 2" descr="图片3">
                <a:extLst>
                  <a:ext uri="{FF2B5EF4-FFF2-40B4-BE49-F238E27FC236}">
                    <a16:creationId xmlns:a16="http://schemas.microsoft.com/office/drawing/2014/main" id="{E6BD6C9C-DB6C-4B80-BF61-C803871474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 y="0"/>
                <a:ext cx="17280" cy="1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173" name="Group 3">
                <a:extLst>
                  <a:ext uri="{FF2B5EF4-FFF2-40B4-BE49-F238E27FC236}">
                    <a16:creationId xmlns:a16="http://schemas.microsoft.com/office/drawing/2014/main" id="{C697D942-1F44-4C6C-BC59-E5BE4EDCDBCA}"/>
                  </a:ext>
                </a:extLst>
              </p:cNvPr>
              <p:cNvGrpSpPr>
                <a:grpSpLocks/>
              </p:cNvGrpSpPr>
              <p:nvPr/>
            </p:nvGrpSpPr>
            <p:grpSpPr bwMode="auto">
              <a:xfrm>
                <a:off x="11482" y="9349"/>
                <a:ext cx="1365" cy="2696"/>
                <a:chOff x="0" y="0"/>
                <a:chExt cx="454" cy="1078"/>
              </a:xfrm>
            </p:grpSpPr>
            <p:sp>
              <p:nvSpPr>
                <p:cNvPr id="4" name="Oval 4">
                  <a:extLst>
                    <a:ext uri="{FF2B5EF4-FFF2-40B4-BE49-F238E27FC236}">
                      <a16:creationId xmlns:a16="http://schemas.microsoft.com/office/drawing/2014/main" id="{5E2ACFC8-F945-4A60-9ABA-8C9D5B257D95}"/>
                    </a:ext>
                  </a:extLst>
                </p:cNvPr>
                <p:cNvSpPr/>
                <p:nvPr/>
              </p:nvSpPr>
              <p:spPr>
                <a:xfrm>
                  <a:off x="180" y="0"/>
                  <a:ext cx="92" cy="92"/>
                </a:xfrm>
                <a:prstGeom prst="ellipse">
                  <a:avLst/>
                </a:prstGeom>
                <a:solidFill>
                  <a:srgbClr val="FF9900"/>
                </a:solidFill>
                <a:ln w="9525" cap="flat" cmpd="sng">
                  <a:solidFill>
                    <a:schemeClr val="tx1"/>
                  </a:solidFill>
                  <a:prstDash val="solid"/>
                  <a:headEnd type="none" w="med" len="med"/>
                  <a:tailEnd type="none" w="med" len="med"/>
                </a:ln>
              </p:spPr>
              <p:txBody>
                <a:bodyPr wrap="none" anchor="ctr"/>
                <a:lstStyle/>
                <a:p>
                  <a:pPr eaLnBrk="1" hangingPunct="1">
                    <a:defRPr/>
                  </a:pPr>
                  <a:endParaRPr lang="zh-CN" altLang="en-US" sz="2665" noProof="1">
                    <a:solidFill>
                      <a:schemeClr val="bg1"/>
                    </a:solidFill>
                    <a:latin typeface="Verdana" panose="020B0604030504040204" pitchFamily="34" charset="0"/>
                    <a:ea typeface="华文中宋" pitchFamily="2" charset="-122"/>
                  </a:endParaRPr>
                </a:p>
              </p:txBody>
            </p:sp>
            <p:sp>
              <p:nvSpPr>
                <p:cNvPr id="5" name="Text Box 5">
                  <a:extLst>
                    <a:ext uri="{FF2B5EF4-FFF2-40B4-BE49-F238E27FC236}">
                      <a16:creationId xmlns:a16="http://schemas.microsoft.com/office/drawing/2014/main" id="{41937EA2-355D-47EC-8F86-B09A96DD2E9C}"/>
                    </a:ext>
                  </a:extLst>
                </p:cNvPr>
                <p:cNvSpPr txBox="1"/>
                <p:nvPr/>
              </p:nvSpPr>
              <p:spPr>
                <a:xfrm>
                  <a:off x="0" y="137"/>
                  <a:ext cx="454" cy="941"/>
                </a:xfrm>
                <a:prstGeom prst="rect">
                  <a:avLst/>
                </a:prstGeom>
                <a:gradFill rotWithShape="1">
                  <a:gsLst>
                    <a:gs pos="0">
                      <a:srgbClr val="3B0000"/>
                    </a:gs>
                    <a:gs pos="50000">
                      <a:srgbClr val="800000"/>
                    </a:gs>
                    <a:gs pos="100000">
                      <a:srgbClr val="3B0000"/>
                    </a:gs>
                  </a:gsLst>
                  <a:lin ang="5400000" scaled="1"/>
                  <a:tileRect/>
                </a:gradFill>
                <a:ln w="9525">
                  <a:noFill/>
                </a:ln>
              </p:spPr>
              <p:txBody>
                <a:bodyPr>
                  <a:spAutoFit/>
                </a:bodyPr>
                <a:lstStyle/>
                <a:p>
                  <a:pPr eaLnBrk="1" hangingPunct="1">
                    <a:defRPr/>
                  </a:pPr>
                  <a:r>
                    <a:rPr lang="zh-CN" altLang="en-US" sz="2190" noProof="1">
                      <a:solidFill>
                        <a:schemeClr val="bg1"/>
                      </a:solidFill>
                      <a:latin typeface="Verdana" panose="020B0604030504040204" pitchFamily="34" charset="0"/>
                      <a:ea typeface="华文中宋" pitchFamily="2" charset="-122"/>
                    </a:rPr>
                    <a:t>澳门</a:t>
                  </a:r>
                </a:p>
              </p:txBody>
            </p:sp>
          </p:grpSp>
          <p:grpSp>
            <p:nvGrpSpPr>
              <p:cNvPr id="92174" name="Group 6">
                <a:extLst>
                  <a:ext uri="{FF2B5EF4-FFF2-40B4-BE49-F238E27FC236}">
                    <a16:creationId xmlns:a16="http://schemas.microsoft.com/office/drawing/2014/main" id="{BF969EB4-5753-43BF-8AA2-7B5242195A65}"/>
                  </a:ext>
                </a:extLst>
              </p:cNvPr>
              <p:cNvGrpSpPr>
                <a:grpSpLocks/>
              </p:cNvGrpSpPr>
              <p:nvPr/>
            </p:nvGrpSpPr>
            <p:grpSpPr bwMode="auto">
              <a:xfrm>
                <a:off x="12460" y="9143"/>
                <a:ext cx="1905" cy="2467"/>
                <a:chOff x="0" y="0"/>
                <a:chExt cx="635" cy="987"/>
              </a:xfrm>
            </p:grpSpPr>
            <p:sp>
              <p:nvSpPr>
                <p:cNvPr id="6" name="Oval 7">
                  <a:extLst>
                    <a:ext uri="{FF2B5EF4-FFF2-40B4-BE49-F238E27FC236}">
                      <a16:creationId xmlns:a16="http://schemas.microsoft.com/office/drawing/2014/main" id="{98A24A4F-1CD5-41B0-B8BC-BF9963BE9992}"/>
                    </a:ext>
                  </a:extLst>
                </p:cNvPr>
                <p:cNvSpPr/>
                <p:nvPr/>
              </p:nvSpPr>
              <p:spPr>
                <a:xfrm>
                  <a:off x="-2" y="0"/>
                  <a:ext cx="90" cy="90"/>
                </a:xfrm>
                <a:prstGeom prst="ellipse">
                  <a:avLst/>
                </a:prstGeom>
                <a:solidFill>
                  <a:srgbClr val="FF9900"/>
                </a:solidFill>
                <a:ln w="9525" cap="flat" cmpd="sng">
                  <a:solidFill>
                    <a:schemeClr val="tx1"/>
                  </a:solidFill>
                  <a:prstDash val="solid"/>
                  <a:headEnd type="none" w="med" len="med"/>
                  <a:tailEnd type="none" w="med" len="med"/>
                </a:ln>
              </p:spPr>
              <p:txBody>
                <a:bodyPr wrap="none" anchor="ctr"/>
                <a:lstStyle/>
                <a:p>
                  <a:pPr eaLnBrk="1" hangingPunct="1">
                    <a:defRPr/>
                  </a:pPr>
                  <a:endParaRPr lang="zh-CN" altLang="en-US" sz="2665" noProof="1">
                    <a:solidFill>
                      <a:schemeClr val="bg1"/>
                    </a:solidFill>
                    <a:latin typeface="Verdana" panose="020B0604030504040204" pitchFamily="34" charset="0"/>
                    <a:ea typeface="华文中宋" pitchFamily="2" charset="-122"/>
                  </a:endParaRPr>
                </a:p>
              </p:txBody>
            </p:sp>
            <p:sp>
              <p:nvSpPr>
                <p:cNvPr id="7" name="Text Box 8">
                  <a:extLst>
                    <a:ext uri="{FF2B5EF4-FFF2-40B4-BE49-F238E27FC236}">
                      <a16:creationId xmlns:a16="http://schemas.microsoft.com/office/drawing/2014/main" id="{FF87AEA2-BF9E-40F8-B44E-8003C5B9BDFC}"/>
                    </a:ext>
                  </a:extLst>
                </p:cNvPr>
                <p:cNvSpPr txBox="1"/>
                <p:nvPr/>
              </p:nvSpPr>
              <p:spPr>
                <a:xfrm>
                  <a:off x="180" y="45"/>
                  <a:ext cx="455" cy="942"/>
                </a:xfrm>
                <a:prstGeom prst="rect">
                  <a:avLst/>
                </a:prstGeom>
                <a:gradFill rotWithShape="1">
                  <a:gsLst>
                    <a:gs pos="0">
                      <a:srgbClr val="3B0000"/>
                    </a:gs>
                    <a:gs pos="50000">
                      <a:srgbClr val="800000"/>
                    </a:gs>
                    <a:gs pos="100000">
                      <a:srgbClr val="3B0000"/>
                    </a:gs>
                  </a:gsLst>
                  <a:lin ang="5400000" scaled="1"/>
                  <a:tileRect/>
                </a:gradFill>
                <a:ln w="9525">
                  <a:noFill/>
                </a:ln>
              </p:spPr>
              <p:txBody>
                <a:bodyPr>
                  <a:spAutoFit/>
                </a:bodyPr>
                <a:lstStyle/>
                <a:p>
                  <a:pPr eaLnBrk="1" hangingPunct="1">
                    <a:defRPr/>
                  </a:pPr>
                  <a:r>
                    <a:rPr lang="zh-CN" altLang="en-US" sz="2190" noProof="1">
                      <a:solidFill>
                        <a:schemeClr val="bg1"/>
                      </a:solidFill>
                      <a:latin typeface="Verdana" panose="020B0604030504040204" pitchFamily="34" charset="0"/>
                      <a:ea typeface="华文中宋" pitchFamily="2" charset="-122"/>
                    </a:rPr>
                    <a:t>香港</a:t>
                  </a:r>
                </a:p>
              </p:txBody>
            </p:sp>
          </p:grpSp>
          <p:grpSp>
            <p:nvGrpSpPr>
              <p:cNvPr id="92175" name="Group 9">
                <a:extLst>
                  <a:ext uri="{FF2B5EF4-FFF2-40B4-BE49-F238E27FC236}">
                    <a16:creationId xmlns:a16="http://schemas.microsoft.com/office/drawing/2014/main" id="{5EAC5C14-FA0C-4A2C-B3F2-4ED0FDEAAEEC}"/>
                  </a:ext>
                </a:extLst>
              </p:cNvPr>
              <p:cNvGrpSpPr>
                <a:grpSpLocks/>
              </p:cNvGrpSpPr>
              <p:nvPr/>
            </p:nvGrpSpPr>
            <p:grpSpPr bwMode="auto">
              <a:xfrm>
                <a:off x="14365" y="8314"/>
                <a:ext cx="1945" cy="2705"/>
                <a:chOff x="0" y="0"/>
                <a:chExt cx="648" cy="1082"/>
              </a:xfrm>
            </p:grpSpPr>
            <p:sp>
              <p:nvSpPr>
                <p:cNvPr id="92176" name="未知">
                  <a:extLst>
                    <a:ext uri="{FF2B5EF4-FFF2-40B4-BE49-F238E27FC236}">
                      <a16:creationId xmlns:a16="http://schemas.microsoft.com/office/drawing/2014/main" id="{461DDB4B-C982-4DD5-8071-44FEEAA2E11B}"/>
                    </a:ext>
                  </a:extLst>
                </p:cNvPr>
                <p:cNvSpPr>
                  <a:spLocks noChangeArrowheads="1"/>
                </p:cNvSpPr>
                <p:nvPr/>
              </p:nvSpPr>
              <p:spPr bwMode="auto">
                <a:xfrm>
                  <a:off x="0" y="0"/>
                  <a:ext cx="171" cy="397"/>
                </a:xfrm>
                <a:custGeom>
                  <a:avLst/>
                  <a:gdLst>
                    <a:gd name="T0" fmla="*/ 102 w 171"/>
                    <a:gd name="T1" fmla="*/ 51 h 397"/>
                    <a:gd name="T2" fmla="*/ 54 w 171"/>
                    <a:gd name="T3" fmla="*/ 108 h 397"/>
                    <a:gd name="T4" fmla="*/ 6 w 171"/>
                    <a:gd name="T5" fmla="*/ 214 h 397"/>
                    <a:gd name="T6" fmla="*/ 15 w 171"/>
                    <a:gd name="T7" fmla="*/ 310 h 397"/>
                    <a:gd name="T8" fmla="*/ 44 w 171"/>
                    <a:gd name="T9" fmla="*/ 329 h 397"/>
                    <a:gd name="T10" fmla="*/ 82 w 171"/>
                    <a:gd name="T11" fmla="*/ 377 h 397"/>
                    <a:gd name="T12" fmla="*/ 130 w 171"/>
                    <a:gd name="T13" fmla="*/ 224 h 397"/>
                    <a:gd name="T14" fmla="*/ 150 w 171"/>
                    <a:gd name="T15" fmla="*/ 128 h 397"/>
                    <a:gd name="T16" fmla="*/ 169 w 171"/>
                    <a:gd name="T17" fmla="*/ 70 h 397"/>
                    <a:gd name="T18" fmla="*/ 159 w 171"/>
                    <a:gd name="T19" fmla="*/ 32 h 397"/>
                    <a:gd name="T20" fmla="*/ 102 w 171"/>
                    <a:gd name="T21" fmla="*/ 51 h 3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1" h="397">
                      <a:moveTo>
                        <a:pt x="102" y="51"/>
                      </a:moveTo>
                      <a:cubicBezTo>
                        <a:pt x="83" y="78"/>
                        <a:pt x="77" y="84"/>
                        <a:pt x="54" y="108"/>
                      </a:cubicBezTo>
                      <a:cubicBezTo>
                        <a:pt x="43" y="139"/>
                        <a:pt x="6" y="214"/>
                        <a:pt x="6" y="214"/>
                      </a:cubicBezTo>
                      <a:cubicBezTo>
                        <a:pt x="9" y="246"/>
                        <a:pt x="5" y="279"/>
                        <a:pt x="15" y="310"/>
                      </a:cubicBezTo>
                      <a:cubicBezTo>
                        <a:pt x="19" y="321"/>
                        <a:pt x="37" y="320"/>
                        <a:pt x="44" y="329"/>
                      </a:cubicBezTo>
                      <a:cubicBezTo>
                        <a:pt x="99" y="397"/>
                        <a:pt x="0" y="321"/>
                        <a:pt x="82" y="377"/>
                      </a:cubicBezTo>
                      <a:cubicBezTo>
                        <a:pt x="100" y="324"/>
                        <a:pt x="98" y="271"/>
                        <a:pt x="130" y="224"/>
                      </a:cubicBezTo>
                      <a:cubicBezTo>
                        <a:pt x="143" y="134"/>
                        <a:pt x="132" y="183"/>
                        <a:pt x="150" y="128"/>
                      </a:cubicBezTo>
                      <a:cubicBezTo>
                        <a:pt x="157" y="109"/>
                        <a:pt x="169" y="70"/>
                        <a:pt x="169" y="70"/>
                      </a:cubicBezTo>
                      <a:cubicBezTo>
                        <a:pt x="166" y="57"/>
                        <a:pt x="171" y="38"/>
                        <a:pt x="159" y="32"/>
                      </a:cubicBezTo>
                      <a:cubicBezTo>
                        <a:pt x="95" y="0"/>
                        <a:pt x="102" y="109"/>
                        <a:pt x="102" y="51"/>
                      </a:cubicBezTo>
                      <a:close/>
                    </a:path>
                  </a:pathLst>
                </a:custGeom>
                <a:solidFill>
                  <a:srgbClr val="FF6600"/>
                </a:solidFill>
                <a:ln w="9525">
                  <a:solidFill>
                    <a:schemeClr val="tx1"/>
                  </a:solidFill>
                  <a:round/>
                  <a:headEnd/>
                  <a:tailEnd/>
                </a:ln>
              </p:spPr>
              <p:txBody>
                <a:bodyPr/>
                <a:lstStyle/>
                <a:p>
                  <a:endParaRPr lang="zh-CN" altLang="en-US"/>
                </a:p>
              </p:txBody>
            </p:sp>
            <p:sp>
              <p:nvSpPr>
                <p:cNvPr id="8" name="Text Box 11">
                  <a:extLst>
                    <a:ext uri="{FF2B5EF4-FFF2-40B4-BE49-F238E27FC236}">
                      <a16:creationId xmlns:a16="http://schemas.microsoft.com/office/drawing/2014/main" id="{E3E063F7-8E9E-49AC-A68A-6DCAAA20E841}"/>
                    </a:ext>
                  </a:extLst>
                </p:cNvPr>
                <p:cNvSpPr txBox="1"/>
                <p:nvPr/>
              </p:nvSpPr>
              <p:spPr>
                <a:xfrm>
                  <a:off x="194" y="140"/>
                  <a:ext cx="454" cy="942"/>
                </a:xfrm>
                <a:prstGeom prst="rect">
                  <a:avLst/>
                </a:prstGeom>
                <a:gradFill rotWithShape="1">
                  <a:gsLst>
                    <a:gs pos="0">
                      <a:srgbClr val="3B0000"/>
                    </a:gs>
                    <a:gs pos="50000">
                      <a:srgbClr val="800000"/>
                    </a:gs>
                    <a:gs pos="100000">
                      <a:srgbClr val="3B0000"/>
                    </a:gs>
                  </a:gsLst>
                  <a:lin ang="5400000" scaled="1"/>
                  <a:tileRect/>
                </a:gradFill>
                <a:ln w="9525">
                  <a:noFill/>
                </a:ln>
              </p:spPr>
              <p:txBody>
                <a:bodyPr>
                  <a:spAutoFit/>
                </a:bodyPr>
                <a:lstStyle/>
                <a:p>
                  <a:pPr eaLnBrk="1" hangingPunct="1">
                    <a:defRPr/>
                  </a:pPr>
                  <a:r>
                    <a:rPr lang="zh-CN" altLang="en-US" sz="2190" noProof="1">
                      <a:solidFill>
                        <a:schemeClr val="bg1"/>
                      </a:solidFill>
                      <a:latin typeface="Verdana" panose="020B0604030504040204" pitchFamily="34" charset="0"/>
                      <a:ea typeface="华文中宋" pitchFamily="2" charset="-122"/>
                    </a:rPr>
                    <a:t>台湾</a:t>
                  </a:r>
                </a:p>
              </p:txBody>
            </p:sp>
          </p:grpSp>
        </p:grpSp>
        <p:sp>
          <p:nvSpPr>
            <p:cNvPr id="3" name="矩形 2">
              <a:extLst>
                <a:ext uri="{FF2B5EF4-FFF2-40B4-BE49-F238E27FC236}">
                  <a16:creationId xmlns:a16="http://schemas.microsoft.com/office/drawing/2014/main" id="{299BC715-E28A-407C-8CBE-B2A39288235B}"/>
                </a:ext>
              </a:extLst>
            </p:cNvPr>
            <p:cNvSpPr/>
            <p:nvPr/>
          </p:nvSpPr>
          <p:spPr>
            <a:xfrm>
              <a:off x="10592" y="2372"/>
              <a:ext cx="6885" cy="1298"/>
            </a:xfrm>
            <a:prstGeom prst="rect">
              <a:avLst/>
            </a:prstGeom>
            <a:noFill/>
            <a:ln>
              <a:noFill/>
            </a:ln>
          </p:spPr>
          <p:txBody>
            <a:bodyPr>
              <a:spAutoFit/>
            </a:bodyPr>
            <a:lstStyle/>
            <a:p>
              <a:pPr algn="ctr" eaLnBrk="1" hangingPunct="1">
                <a:defRPr/>
              </a:pPr>
              <a:r>
                <a:rPr lang="zh-CN" altLang="zh-CN" sz="4800" b="1" noProof="1">
                  <a:effectLst>
                    <a:outerShdw blurRad="38100" dist="38100" dir="2700000">
                      <a:srgbClr val="C0C0C0"/>
                    </a:outerShdw>
                  </a:effectLst>
                  <a:latin typeface="微软雅黑" panose="02010600030101010101" charset="-122"/>
                  <a:ea typeface="微软雅黑" panose="02010600030101010101" charset="-122"/>
                </a:rPr>
                <a:t>祖国统一</a:t>
              </a:r>
              <a:r>
                <a:rPr lang="zh-CN" altLang="en-US" sz="4800" b="1" noProof="1">
                  <a:effectLst>
                    <a:outerShdw blurRad="38100" dist="38100" dir="2700000">
                      <a:srgbClr val="C0C0C0"/>
                    </a:outerShdw>
                  </a:effectLst>
                  <a:latin typeface="微软雅黑" panose="02010600030101010101" charset="-122"/>
                  <a:ea typeface="微软雅黑" panose="02010600030101010101" charset="-122"/>
                </a:rPr>
                <a:t>大业</a:t>
              </a:r>
              <a:endParaRPr lang="zh-CN" altLang="zh-CN" sz="4800" b="1" noProof="1">
                <a:effectLst>
                  <a:outerShdw blurRad="38100" dist="38100" dir="2700000">
                    <a:srgbClr val="C0C0C0"/>
                  </a:outerShdw>
                </a:effectLst>
                <a:latin typeface="微软雅黑" panose="02010600030101010101" charset="-122"/>
                <a:ea typeface="微软雅黑" panose="02010600030101010101" charset="-122"/>
              </a:endParaRPr>
            </a:p>
          </p:txBody>
        </p:sp>
        <p:sp>
          <p:nvSpPr>
            <p:cNvPr id="92170" name="文本框 78855">
              <a:extLst>
                <a:ext uri="{FF2B5EF4-FFF2-40B4-BE49-F238E27FC236}">
                  <a16:creationId xmlns:a16="http://schemas.microsoft.com/office/drawing/2014/main" id="{0325920A-AD64-4BEA-B90C-D8D41479F92C}"/>
                </a:ext>
              </a:extLst>
            </p:cNvPr>
            <p:cNvSpPr txBox="1">
              <a:spLocks noChangeArrowheads="1"/>
            </p:cNvSpPr>
            <p:nvPr/>
          </p:nvSpPr>
          <p:spPr bwMode="auto">
            <a:xfrm>
              <a:off x="10175" y="3851"/>
              <a:ext cx="7304"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latin typeface="微软雅黑" panose="020B0503020204020204" pitchFamily="34" charset="-122"/>
                  <a:ea typeface="微软雅黑" panose="020B0503020204020204" pitchFamily="34" charset="-122"/>
                </a:rPr>
                <a:t>八年级下册   第</a:t>
              </a:r>
              <a:r>
                <a:rPr lang="en-US" altLang="zh-CN" sz="1600" b="1">
                  <a:latin typeface="微软雅黑" panose="020B0503020204020204" pitchFamily="34" charset="-122"/>
                  <a:ea typeface="微软雅黑" panose="020B0503020204020204" pitchFamily="34" charset="-122"/>
                </a:rPr>
                <a:t>13</a:t>
              </a:r>
              <a:r>
                <a:rPr lang="zh-CN" altLang="en-US" sz="1600" b="1">
                  <a:latin typeface="微软雅黑" panose="020B0503020204020204" pitchFamily="34" charset="-122"/>
                  <a:ea typeface="微软雅黑" panose="020B0503020204020204" pitchFamily="34" charset="-122"/>
                </a:rPr>
                <a:t>课  第</a:t>
              </a:r>
              <a:r>
                <a:rPr lang="en-US" altLang="zh-CN" sz="1600" b="1">
                  <a:latin typeface="微软雅黑" panose="020B0503020204020204" pitchFamily="34" charset="-122"/>
                  <a:ea typeface="微软雅黑" panose="020B0503020204020204" pitchFamily="34" charset="-122"/>
                </a:rPr>
                <a:t>14</a:t>
              </a:r>
              <a:r>
                <a:rPr lang="zh-CN" altLang="en-US" sz="1600" b="1">
                  <a:latin typeface="微软雅黑" panose="020B0503020204020204" pitchFamily="34" charset="-122"/>
                  <a:ea typeface="微软雅黑" panose="020B0503020204020204" pitchFamily="34" charset="-122"/>
                </a:rPr>
                <a:t>课</a:t>
              </a:r>
            </a:p>
          </p:txBody>
        </p:sp>
        <p:cxnSp>
          <p:nvCxnSpPr>
            <p:cNvPr id="92171" name="直接连接符 17">
              <a:extLst>
                <a:ext uri="{FF2B5EF4-FFF2-40B4-BE49-F238E27FC236}">
                  <a16:creationId xmlns:a16="http://schemas.microsoft.com/office/drawing/2014/main" id="{CF1C311D-7BFE-424C-9E04-C97315BB7829}"/>
                </a:ext>
              </a:extLst>
            </p:cNvPr>
            <p:cNvCxnSpPr>
              <a:cxnSpLocks noChangeShapeType="1"/>
            </p:cNvCxnSpPr>
            <p:nvPr/>
          </p:nvCxnSpPr>
          <p:spPr bwMode="auto">
            <a:xfrm flipV="1">
              <a:off x="11156" y="3679"/>
              <a:ext cx="5465" cy="14"/>
            </a:xfrm>
            <a:prstGeom prst="line">
              <a:avLst/>
            </a:prstGeom>
            <a:noFill/>
            <a:ln w="25400">
              <a:solidFill>
                <a:srgbClr val="FFC000"/>
              </a:solidFill>
              <a:round/>
              <a:headEnd/>
              <a:tailEnd/>
            </a:ln>
            <a:extLst>
              <a:ext uri="{909E8E84-426E-40DD-AFC4-6F175D3DCCD1}">
                <a14:hiddenFill xmlns:a14="http://schemas.microsoft.com/office/drawing/2010/main">
                  <a:noFill/>
                </a14:hiddenFill>
              </a:ext>
            </a:extLst>
          </p:spPr>
        </p:cxn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0-#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1205"/>
                                        </p:tgtEl>
                                        <p:attrNameLst>
                                          <p:attrName>style.visibility</p:attrName>
                                        </p:attrNameLst>
                                      </p:cBhvr>
                                      <p:to>
                                        <p:strVal val="visible"/>
                                      </p:to>
                                    </p:set>
                                    <p:animEffect transition="in" filter="wipe(left)">
                                      <p:cBhvr>
                                        <p:cTn id="13" dur="500"/>
                                        <p:tgtEl>
                                          <p:spTgt spid="51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p:bldP spid="5120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图片 3" descr="timg">
            <a:extLst>
              <a:ext uri="{FF2B5EF4-FFF2-40B4-BE49-F238E27FC236}">
                <a16:creationId xmlns:a16="http://schemas.microsoft.com/office/drawing/2014/main" id="{DC93B8B5-A3A0-4C21-8333-E165BC52C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222" r="7654" b="7896"/>
          <a:stretch>
            <a:fillRect/>
          </a:stretch>
        </p:blipFill>
        <p:spPr bwMode="auto">
          <a:xfrm>
            <a:off x="5734050" y="809625"/>
            <a:ext cx="5449888" cy="501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文本框 4">
            <a:extLst>
              <a:ext uri="{FF2B5EF4-FFF2-40B4-BE49-F238E27FC236}">
                <a16:creationId xmlns:a16="http://schemas.microsoft.com/office/drawing/2014/main" id="{ED0CF444-820B-4C1F-8135-74F2FB9CCAA0}"/>
              </a:ext>
            </a:extLst>
          </p:cNvPr>
          <p:cNvSpPr txBox="1">
            <a:spLocks noChangeArrowheads="1"/>
          </p:cNvSpPr>
          <p:nvPr/>
        </p:nvSpPr>
        <p:spPr bwMode="auto">
          <a:xfrm>
            <a:off x="1506538" y="1290638"/>
            <a:ext cx="4122737" cy="399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楷体_GB2312" pitchFamily="49" charset="-122"/>
                <a:ea typeface="楷体_GB2312" pitchFamily="49" charset="-122"/>
              </a:rPr>
              <a:t>    </a:t>
            </a:r>
            <a:r>
              <a:rPr lang="zh-CN" altLang="en-US" sz="2800">
                <a:latin typeface="楷体_GB2312" pitchFamily="49" charset="-122"/>
                <a:ea typeface="楷体_GB2312" pitchFamily="49" charset="-122"/>
              </a:rPr>
              <a:t>秦始皇统一全国后，先后在南方建立了南海、桂林、象郡，香港和澳门隶属南海郡番禺（</a:t>
            </a:r>
            <a:r>
              <a:rPr lang="zh-CN" altLang="en-US" sz="2800">
                <a:latin typeface="楷体_GB2312" pitchFamily="49" charset="-122"/>
                <a:ea typeface="楷体_GB2312" pitchFamily="49" charset="-122"/>
                <a:sym typeface="等线" panose="02010600030101010101" pitchFamily="2" charset="-122"/>
              </a:rPr>
              <a:t>pān y</a:t>
            </a:r>
            <a:r>
              <a:rPr lang="zh-CN" altLang="en-US" sz="2800">
                <a:latin typeface="微软雅黑" panose="020B0503020204020204" pitchFamily="34" charset="-122"/>
                <a:ea typeface="楷体_GB2312" pitchFamily="49" charset="-122"/>
                <a:sym typeface="等线" panose="02010600030101010101" pitchFamily="2" charset="-122"/>
              </a:rPr>
              <a:t>ú</a:t>
            </a:r>
            <a:r>
              <a:rPr lang="zh-CN" altLang="en-US" sz="2800">
                <a:latin typeface="楷体_GB2312" pitchFamily="49" charset="-122"/>
                <a:ea typeface="楷体_GB2312" pitchFamily="49" charset="-122"/>
                <a:sym typeface="等线" panose="02010600030101010101" pitchFamily="2" charset="-122"/>
              </a:rPr>
              <a:t>）</a:t>
            </a:r>
            <a:r>
              <a:rPr lang="zh-CN" altLang="en-US" sz="2800">
                <a:latin typeface="楷体_GB2312" pitchFamily="49" charset="-122"/>
                <a:ea typeface="楷体_GB2312" pitchFamily="49" charset="-122"/>
              </a:rPr>
              <a:t>县，由此开始，香港和澳门便置于中央政权的管辖之下。这说明香港和澳门自古以来就是中国领土。</a:t>
            </a:r>
          </a:p>
        </p:txBody>
      </p:sp>
      <p:sp>
        <p:nvSpPr>
          <p:cNvPr id="6" name="椭圆 5">
            <a:extLst>
              <a:ext uri="{FF2B5EF4-FFF2-40B4-BE49-F238E27FC236}">
                <a16:creationId xmlns:a16="http://schemas.microsoft.com/office/drawing/2014/main" id="{3341E27E-172D-48CD-A958-55323F053A9A}"/>
              </a:ext>
            </a:extLst>
          </p:cNvPr>
          <p:cNvSpPr/>
          <p:nvPr/>
        </p:nvSpPr>
        <p:spPr>
          <a:xfrm>
            <a:off x="8347075" y="4822825"/>
            <a:ext cx="1004888" cy="5873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ctr">
              <a:defRPr/>
            </a:pPr>
            <a:endParaRPr lang="zh-CN" altLang="en-US" noProof="1">
              <a:solidFill>
                <a:srgbClr val="FFFFFF"/>
              </a:solidFill>
              <a:latin typeface="等线"/>
              <a:ea typeface="等线"/>
            </a:endParaRPr>
          </a:p>
        </p:txBody>
      </p:sp>
      <p:sp>
        <p:nvSpPr>
          <p:cNvPr id="7" name="矩形 6">
            <a:extLst>
              <a:ext uri="{FF2B5EF4-FFF2-40B4-BE49-F238E27FC236}">
                <a16:creationId xmlns:a16="http://schemas.microsoft.com/office/drawing/2014/main" id="{B8D8D6BC-94AF-4D97-B4FF-B977E92C4A24}"/>
              </a:ext>
            </a:extLst>
          </p:cNvPr>
          <p:cNvSpPr/>
          <p:nvPr/>
        </p:nvSpPr>
        <p:spPr>
          <a:xfrm>
            <a:off x="6315075" y="2940050"/>
            <a:ext cx="4686300" cy="182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9600" noProof="1">
                <a:solidFill>
                  <a:srgbClr val="FF0000"/>
                </a:solidFill>
                <a:latin typeface="黑体" panose="02010600030101010101" pitchFamily="2" charset="-122"/>
                <a:ea typeface="黑体" panose="02010600030101010101" pitchFamily="2" charset="-122"/>
              </a:rPr>
              <a:t>有理</a:t>
            </a:r>
          </a:p>
        </p:txBody>
      </p:sp>
      <p:sp>
        <p:nvSpPr>
          <p:cNvPr id="110598" name="文本框 1">
            <a:extLst>
              <a:ext uri="{FF2B5EF4-FFF2-40B4-BE49-F238E27FC236}">
                <a16:creationId xmlns:a16="http://schemas.microsoft.com/office/drawing/2014/main" id="{C707603B-767E-4D8D-9103-A4C4821C02D8}"/>
              </a:ext>
            </a:extLst>
          </p:cNvPr>
          <p:cNvSpPr txBox="1">
            <a:spLocks noChangeArrowheads="1"/>
          </p:cNvSpPr>
          <p:nvPr/>
        </p:nvSpPr>
        <p:spPr bwMode="auto">
          <a:xfrm>
            <a:off x="6370638" y="1049338"/>
            <a:ext cx="460375" cy="161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黑体" panose="02010609060101010101" pitchFamily="49" charset="-122"/>
                <a:ea typeface="黑体" panose="02010609060101010101" pitchFamily="49" charset="-122"/>
              </a:rPr>
              <a:t>秦朝疆域图</a:t>
            </a:r>
          </a:p>
        </p:txBody>
      </p:sp>
      <p:sp>
        <p:nvSpPr>
          <p:cNvPr id="110599" name="文本框 1">
            <a:extLst>
              <a:ext uri="{FF2B5EF4-FFF2-40B4-BE49-F238E27FC236}">
                <a16:creationId xmlns:a16="http://schemas.microsoft.com/office/drawing/2014/main" id="{D3F5794A-0A47-485B-9B40-BA24ECFCCE8A}"/>
              </a:ext>
            </a:extLst>
          </p:cNvPr>
          <p:cNvSpPr txBox="1">
            <a:spLocks noChangeArrowheads="1"/>
          </p:cNvSpPr>
          <p:nvPr/>
        </p:nvSpPr>
        <p:spPr bwMode="auto">
          <a:xfrm>
            <a:off x="200025" y="76200"/>
            <a:ext cx="16129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a:solidFill>
                  <a:schemeClr val="bg1"/>
                </a:solidFill>
                <a:latin typeface="黑体" panose="02010609060101010101" pitchFamily="49" charset="-122"/>
                <a:ea typeface="黑体" panose="02010609060101010101" pitchFamily="49" charset="-122"/>
                <a:sym typeface="等线" panose="02010600030101010101" pitchFamily="2" charset="-122"/>
              </a:rPr>
              <a:t>统一之路</a:t>
            </a:r>
          </a:p>
        </p:txBody>
      </p:sp>
      <p:sp>
        <p:nvSpPr>
          <p:cNvPr id="12" name="矩形 11">
            <a:extLst>
              <a:ext uri="{FF2B5EF4-FFF2-40B4-BE49-F238E27FC236}">
                <a16:creationId xmlns:a16="http://schemas.microsoft.com/office/drawing/2014/main" id="{0F0FC873-B6F0-4473-8827-72F459EB9E6D}"/>
              </a:ext>
            </a:extLst>
          </p:cNvPr>
          <p:cNvSpPr/>
          <p:nvPr/>
        </p:nvSpPr>
        <p:spPr bwMode="auto">
          <a:xfrm flipV="1">
            <a:off x="-10795" y="-49530"/>
            <a:ext cx="12212955" cy="64833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4" name="矩形 3">
            <a:extLst>
              <a:ext uri="{FF2B5EF4-FFF2-40B4-BE49-F238E27FC236}">
                <a16:creationId xmlns:a16="http://schemas.microsoft.com/office/drawing/2014/main" id="{B76DA039-1804-44A5-8720-A2AB5906F081}"/>
              </a:ext>
            </a:extLst>
          </p:cNvPr>
          <p:cNvSpPr/>
          <p:nvPr/>
        </p:nvSpPr>
        <p:spPr bwMode="auto">
          <a:xfrm flipV="1">
            <a:off x="-10161" y="6638290"/>
            <a:ext cx="12212956" cy="223520"/>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110606" name="文本框 1">
            <a:extLst>
              <a:ext uri="{FF2B5EF4-FFF2-40B4-BE49-F238E27FC236}">
                <a16:creationId xmlns:a16="http://schemas.microsoft.com/office/drawing/2014/main" id="{6346603D-4798-46F9-84DC-AD154A824846}"/>
              </a:ext>
            </a:extLst>
          </p:cNvPr>
          <p:cNvSpPr txBox="1">
            <a:spLocks noChangeArrowheads="1"/>
          </p:cNvSpPr>
          <p:nvPr/>
        </p:nvSpPr>
        <p:spPr bwMode="auto">
          <a:xfrm>
            <a:off x="200025" y="28575"/>
            <a:ext cx="304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latin typeface="黑体" panose="02010609060101010101" pitchFamily="49" charset="-122"/>
                <a:ea typeface="黑体" panose="02010609060101010101" pitchFamily="49" charset="-122"/>
                <a:sym typeface="宋体" panose="02010600030101010101" pitchFamily="2" charset="-122"/>
              </a:rPr>
              <a:t>篇章二：</a:t>
            </a:r>
            <a:r>
              <a:rPr lang="zh-CN" altLang="zh-CN" sz="2800" b="1">
                <a:solidFill>
                  <a:schemeClr val="bg1"/>
                </a:solidFill>
                <a:latin typeface="黑体" panose="02010609060101010101" pitchFamily="49" charset="-122"/>
                <a:ea typeface="黑体" panose="02010609060101010101" pitchFamily="49" charset="-122"/>
                <a:sym typeface="宋体" panose="02010600030101010101" pitchFamily="2" charset="-122"/>
              </a:rPr>
              <a:t>统一之路</a:t>
            </a:r>
          </a:p>
        </p:txBody>
      </p:sp>
      <p:sp>
        <p:nvSpPr>
          <p:cNvPr id="320524" name="竖卷形 320523">
            <a:extLst>
              <a:ext uri="{FF2B5EF4-FFF2-40B4-BE49-F238E27FC236}">
                <a16:creationId xmlns:a16="http://schemas.microsoft.com/office/drawing/2014/main" id="{4F55DB0B-DD4A-4D27-8440-7783F3FBF0B3}"/>
              </a:ext>
            </a:extLst>
          </p:cNvPr>
          <p:cNvSpPr/>
          <p:nvPr/>
        </p:nvSpPr>
        <p:spPr>
          <a:xfrm>
            <a:off x="247650" y="835025"/>
            <a:ext cx="882650" cy="1751013"/>
          </a:xfrm>
          <a:prstGeom prst="verticalScroll">
            <a:avLst>
              <a:gd name="adj" fmla="val 12500"/>
            </a:avLst>
          </a:prstGeom>
          <a:solidFill>
            <a:srgbClr val="FFFF99"/>
          </a:solidFill>
          <a:ln w="9525" cap="flat" cmpd="sng">
            <a:solidFill>
              <a:schemeClr val="tx1"/>
            </a:solidFill>
            <a:prstDash val="solid"/>
            <a:headEnd type="none" w="med" len="med"/>
            <a:tailEnd type="none" w="med" len="med"/>
          </a:ln>
        </p:spPr>
        <p:txBody>
          <a:bodyPr vert="eaVert" wrap="none" anchor="ctr"/>
          <a:lstStyle/>
          <a:p>
            <a:pPr algn="ctr" eaLnBrk="1" hangingPunct="1">
              <a:defRPr/>
            </a:pPr>
            <a:r>
              <a:rPr lang="zh-CN" altLang="en-US" sz="2400" b="1" noProof="1">
                <a:effectLst>
                  <a:outerShdw blurRad="38100" dist="38100" dir="2700000">
                    <a:srgbClr val="FFFFFF"/>
                  </a:outerShdw>
                </a:effectLst>
                <a:ea typeface="微软雅黑" panose="02010600030101010101" charset="-122"/>
              </a:rPr>
              <a:t>条件一</a:t>
            </a:r>
          </a:p>
        </p:txBody>
      </p:sp>
    </p:spTree>
  </p:cSld>
  <p:clrMapOvr>
    <a:masterClrMapping/>
  </p:clrMapOvr>
  <p:transition spd="slow" advClick="0" advTm="3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42" name="组合 1">
            <a:extLst>
              <a:ext uri="{FF2B5EF4-FFF2-40B4-BE49-F238E27FC236}">
                <a16:creationId xmlns:a16="http://schemas.microsoft.com/office/drawing/2014/main" id="{E49F43CF-A227-4768-953B-F7EE733B4FC3}"/>
              </a:ext>
            </a:extLst>
          </p:cNvPr>
          <p:cNvGrpSpPr>
            <a:grpSpLocks/>
          </p:cNvGrpSpPr>
          <p:nvPr/>
        </p:nvGrpSpPr>
        <p:grpSpPr bwMode="auto">
          <a:xfrm>
            <a:off x="8235950" y="3829050"/>
            <a:ext cx="4057650" cy="2797175"/>
            <a:chOff x="10318" y="5775"/>
            <a:chExt cx="7437" cy="4405"/>
          </a:xfrm>
        </p:grpSpPr>
        <p:sp>
          <p:nvSpPr>
            <p:cNvPr id="112663" name="文本框 109598">
              <a:extLst>
                <a:ext uri="{FF2B5EF4-FFF2-40B4-BE49-F238E27FC236}">
                  <a16:creationId xmlns:a16="http://schemas.microsoft.com/office/drawing/2014/main" id="{4DE115EC-C094-48AF-80AB-C345D6E87EE8}"/>
                </a:ext>
              </a:extLst>
            </p:cNvPr>
            <p:cNvSpPr txBox="1">
              <a:spLocks noChangeArrowheads="1"/>
            </p:cNvSpPr>
            <p:nvPr/>
          </p:nvSpPr>
          <p:spPr bwMode="auto">
            <a:xfrm>
              <a:off x="10318" y="9600"/>
              <a:ext cx="7437"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ea typeface="楷体_GB2312" pitchFamily="49" charset="-122"/>
                </a:rPr>
                <a:t>1978</a:t>
              </a:r>
              <a:r>
                <a:rPr lang="zh-CN" altLang="en-US" b="1">
                  <a:ea typeface="楷体_GB2312" pitchFamily="49" charset="-122"/>
                </a:rPr>
                <a:t>年实行家庭联产承包责任制</a:t>
              </a:r>
            </a:p>
          </p:txBody>
        </p:sp>
        <p:graphicFrame>
          <p:nvGraphicFramePr>
            <p:cNvPr id="112664" name="图表 3">
              <a:extLst>
                <a:ext uri="{FF2B5EF4-FFF2-40B4-BE49-F238E27FC236}">
                  <a16:creationId xmlns:a16="http://schemas.microsoft.com/office/drawing/2014/main" id="{9CBCC9F7-D887-4333-95A6-B1AF68DC29B2}"/>
                </a:ext>
              </a:extLst>
            </p:cNvPr>
            <p:cNvGraphicFramePr>
              <a:graphicFrameLocks/>
            </p:cNvGraphicFramePr>
            <p:nvPr/>
          </p:nvGraphicFramePr>
          <p:xfrm>
            <a:off x="11499" y="5775"/>
            <a:ext cx="2979" cy="3825"/>
          </p:xfrm>
          <a:graphic>
            <a:graphicData uri="http://schemas.openxmlformats.org/presentationml/2006/ole">
              <mc:AlternateContent xmlns:mc="http://schemas.openxmlformats.org/markup-compatibility/2006">
                <mc:Choice xmlns:v="urn:schemas-microsoft-com:vml" Requires="v">
                  <p:oleObj spid="_x0000_s112665" r:id="rId5" imgW="3346994" imgH="4060288" progId="Excel.Chart.8">
                    <p:embed/>
                  </p:oleObj>
                </mc:Choice>
                <mc:Fallback>
                  <p:oleObj r:id="rId5" imgW="3346994" imgH="4060288" progId="Excel.Chart.8">
                    <p:embed/>
                    <p:pic>
                      <p:nvPicPr>
                        <p:cNvPr id="0" name="图表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9" y="5775"/>
                          <a:ext cx="2979" cy="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12643" name="文本框 109571">
            <a:extLst>
              <a:ext uri="{FF2B5EF4-FFF2-40B4-BE49-F238E27FC236}">
                <a16:creationId xmlns:a16="http://schemas.microsoft.com/office/drawing/2014/main" id="{9EBD9AD9-C9D6-47D3-90B6-39FCD5812228}"/>
              </a:ext>
            </a:extLst>
          </p:cNvPr>
          <p:cNvSpPr txBox="1">
            <a:spLocks noChangeArrowheads="1"/>
          </p:cNvSpPr>
          <p:nvPr/>
        </p:nvSpPr>
        <p:spPr bwMode="auto">
          <a:xfrm>
            <a:off x="1363663" y="561975"/>
            <a:ext cx="10134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ea typeface="黑体" panose="02010609060101010101" pitchFamily="49" charset="-122"/>
              </a:rPr>
              <a:t>请看四幅图片，分析六七十年代中国的综合国力发生了什么变化？</a:t>
            </a:r>
          </a:p>
        </p:txBody>
      </p:sp>
      <p:grpSp>
        <p:nvGrpSpPr>
          <p:cNvPr id="112644" name="组合 109590">
            <a:extLst>
              <a:ext uri="{FF2B5EF4-FFF2-40B4-BE49-F238E27FC236}">
                <a16:creationId xmlns:a16="http://schemas.microsoft.com/office/drawing/2014/main" id="{4B0C358C-D7C1-4CA5-98E7-D8FD928DD494}"/>
              </a:ext>
            </a:extLst>
          </p:cNvPr>
          <p:cNvGrpSpPr>
            <a:grpSpLocks/>
          </p:cNvGrpSpPr>
          <p:nvPr/>
        </p:nvGrpSpPr>
        <p:grpSpPr bwMode="auto">
          <a:xfrm>
            <a:off x="7685088" y="1022350"/>
            <a:ext cx="3713162" cy="2806700"/>
            <a:chOff x="288" y="384"/>
            <a:chExt cx="2138" cy="1768"/>
          </a:xfrm>
        </p:grpSpPr>
        <p:pic>
          <p:nvPicPr>
            <p:cNvPr id="112661" name="图片 109588" descr="ee53b3501bfeaadded5e9e472f370477">
              <a:extLst>
                <a:ext uri="{FF2B5EF4-FFF2-40B4-BE49-F238E27FC236}">
                  <a16:creationId xmlns:a16="http://schemas.microsoft.com/office/drawing/2014/main" id="{A08DB1E7-FF0A-44F9-B7A0-6CA23E8BF9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 y="384"/>
              <a:ext cx="1477" cy="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2" name="文本框 109589">
              <a:extLst>
                <a:ext uri="{FF2B5EF4-FFF2-40B4-BE49-F238E27FC236}">
                  <a16:creationId xmlns:a16="http://schemas.microsoft.com/office/drawing/2014/main" id="{6AC4A9C2-A32E-4DE6-9355-4DA2FF3B2C9A}"/>
                </a:ext>
              </a:extLst>
            </p:cNvPr>
            <p:cNvSpPr txBox="1">
              <a:spLocks noChangeArrowheads="1"/>
            </p:cNvSpPr>
            <p:nvPr/>
          </p:nvSpPr>
          <p:spPr bwMode="auto">
            <a:xfrm>
              <a:off x="288" y="1920"/>
              <a:ext cx="2138"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ea typeface="楷体_GB2312" pitchFamily="49" charset="-122"/>
                </a:rPr>
                <a:t>1964</a:t>
              </a:r>
              <a:r>
                <a:rPr lang="zh-CN" altLang="en-US" b="1">
                  <a:ea typeface="楷体_GB2312" pitchFamily="49" charset="-122"/>
                </a:rPr>
                <a:t>年第一颗原子弹爆炸成功</a:t>
              </a:r>
            </a:p>
          </p:txBody>
        </p:sp>
      </p:grpSp>
      <p:grpSp>
        <p:nvGrpSpPr>
          <p:cNvPr id="112645" name="组合 109593">
            <a:extLst>
              <a:ext uri="{FF2B5EF4-FFF2-40B4-BE49-F238E27FC236}">
                <a16:creationId xmlns:a16="http://schemas.microsoft.com/office/drawing/2014/main" id="{0746ED0C-293B-4AD2-B440-AEBD0FD44173}"/>
              </a:ext>
            </a:extLst>
          </p:cNvPr>
          <p:cNvGrpSpPr>
            <a:grpSpLocks/>
          </p:cNvGrpSpPr>
          <p:nvPr/>
        </p:nvGrpSpPr>
        <p:grpSpPr bwMode="auto">
          <a:xfrm>
            <a:off x="2989263" y="1065213"/>
            <a:ext cx="4191000" cy="2763837"/>
            <a:chOff x="2832" y="411"/>
            <a:chExt cx="2640" cy="1741"/>
          </a:xfrm>
        </p:grpSpPr>
        <p:pic>
          <p:nvPicPr>
            <p:cNvPr id="112659" name="图片 109591" descr="20090818102156209">
              <a:extLst>
                <a:ext uri="{FF2B5EF4-FFF2-40B4-BE49-F238E27FC236}">
                  <a16:creationId xmlns:a16="http://schemas.microsoft.com/office/drawing/2014/main" id="{1DC445A3-0900-408A-8FFE-7282CBEF60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2" y="411"/>
              <a:ext cx="2304" cy="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0" name="文本框 109592">
              <a:extLst>
                <a:ext uri="{FF2B5EF4-FFF2-40B4-BE49-F238E27FC236}">
                  <a16:creationId xmlns:a16="http://schemas.microsoft.com/office/drawing/2014/main" id="{04DD3F97-8C58-43DE-9994-A07C5D391B61}"/>
                </a:ext>
              </a:extLst>
            </p:cNvPr>
            <p:cNvSpPr txBox="1">
              <a:spLocks noChangeArrowheads="1"/>
            </p:cNvSpPr>
            <p:nvPr/>
          </p:nvSpPr>
          <p:spPr bwMode="auto">
            <a:xfrm>
              <a:off x="2832" y="1920"/>
              <a:ext cx="264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ea typeface="楷体_GB2312" pitchFamily="49" charset="-122"/>
                </a:rPr>
                <a:t>     1970年发射第一颗人造卫星</a:t>
              </a:r>
            </a:p>
          </p:txBody>
        </p:sp>
      </p:grpSp>
      <p:grpSp>
        <p:nvGrpSpPr>
          <p:cNvPr id="112646" name="组合 109596">
            <a:extLst>
              <a:ext uri="{FF2B5EF4-FFF2-40B4-BE49-F238E27FC236}">
                <a16:creationId xmlns:a16="http://schemas.microsoft.com/office/drawing/2014/main" id="{291FF1A2-8A52-4A0B-BA84-F2041EE587C9}"/>
              </a:ext>
            </a:extLst>
          </p:cNvPr>
          <p:cNvGrpSpPr>
            <a:grpSpLocks/>
          </p:cNvGrpSpPr>
          <p:nvPr/>
        </p:nvGrpSpPr>
        <p:grpSpPr bwMode="auto">
          <a:xfrm>
            <a:off x="2767013" y="3870325"/>
            <a:ext cx="4581525" cy="2678113"/>
            <a:chOff x="-110" y="2256"/>
            <a:chExt cx="3149" cy="1870"/>
          </a:xfrm>
        </p:grpSpPr>
        <p:pic>
          <p:nvPicPr>
            <p:cNvPr id="112657" name="图片 109594" descr="12RQ15P2c20-1a450">
              <a:extLst>
                <a:ext uri="{FF2B5EF4-FFF2-40B4-BE49-F238E27FC236}">
                  <a16:creationId xmlns:a16="http://schemas.microsoft.com/office/drawing/2014/main" id="{A6B98F6C-DFDA-4ABE-B9DF-27D1396103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 y="2256"/>
              <a:ext cx="2016" cy="1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58" name="文本框 109595">
              <a:extLst>
                <a:ext uri="{FF2B5EF4-FFF2-40B4-BE49-F238E27FC236}">
                  <a16:creationId xmlns:a16="http://schemas.microsoft.com/office/drawing/2014/main" id="{16E83EFB-C0C1-4B7E-BCA0-53AB48500399}"/>
                </a:ext>
              </a:extLst>
            </p:cNvPr>
            <p:cNvSpPr txBox="1">
              <a:spLocks noChangeArrowheads="1"/>
            </p:cNvSpPr>
            <p:nvPr/>
          </p:nvSpPr>
          <p:spPr bwMode="auto">
            <a:xfrm>
              <a:off x="-110" y="3869"/>
              <a:ext cx="314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ea typeface="楷体_GB2312" pitchFamily="49" charset="-122"/>
                </a:rPr>
                <a:t>1971</a:t>
              </a:r>
              <a:r>
                <a:rPr lang="zh-CN" altLang="en-US" b="1">
                  <a:ea typeface="楷体_GB2312" pitchFamily="49" charset="-122"/>
                </a:rPr>
                <a:t>年中国恢复联合国合法席位</a:t>
              </a:r>
            </a:p>
          </p:txBody>
        </p:sp>
      </p:grpSp>
      <p:pic>
        <p:nvPicPr>
          <p:cNvPr id="61456" name="图片 5">
            <a:extLst>
              <a:ext uri="{FF2B5EF4-FFF2-40B4-BE49-F238E27FC236}">
                <a16:creationId xmlns:a16="http://schemas.microsoft.com/office/drawing/2014/main" id="{796F7A0B-5AE0-476A-BE74-0D12ABFD4F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t="18404" r="3610" b="3560"/>
          <a:stretch>
            <a:fillRect/>
          </a:stretch>
        </p:blipFill>
        <p:spPr bwMode="auto">
          <a:xfrm>
            <a:off x="2022475" y="996950"/>
            <a:ext cx="9028113"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03B07953-FE06-4652-AAF6-68D5376AEF10}"/>
              </a:ext>
            </a:extLst>
          </p:cNvPr>
          <p:cNvSpPr/>
          <p:nvPr/>
        </p:nvSpPr>
        <p:spPr>
          <a:xfrm>
            <a:off x="5819775" y="2836863"/>
            <a:ext cx="4686300" cy="182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9600" noProof="1">
                <a:solidFill>
                  <a:srgbClr val="FF0000"/>
                </a:solidFill>
                <a:latin typeface="黑体" panose="02010600030101010101" pitchFamily="2" charset="-122"/>
                <a:ea typeface="黑体" panose="02010600030101010101" pitchFamily="2" charset="-122"/>
              </a:rPr>
              <a:t>有力</a:t>
            </a:r>
          </a:p>
        </p:txBody>
      </p:sp>
      <p:sp>
        <p:nvSpPr>
          <p:cNvPr id="12" name="矩形 11">
            <a:extLst>
              <a:ext uri="{FF2B5EF4-FFF2-40B4-BE49-F238E27FC236}">
                <a16:creationId xmlns:a16="http://schemas.microsoft.com/office/drawing/2014/main" id="{5A4A51EC-314D-44B0-9823-B80E51AC2824}"/>
              </a:ext>
            </a:extLst>
          </p:cNvPr>
          <p:cNvSpPr/>
          <p:nvPr/>
        </p:nvSpPr>
        <p:spPr bwMode="auto">
          <a:xfrm flipV="1">
            <a:off x="-10795" y="-49530"/>
            <a:ext cx="12212955" cy="64833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4" name="矩形 3">
            <a:extLst>
              <a:ext uri="{FF2B5EF4-FFF2-40B4-BE49-F238E27FC236}">
                <a16:creationId xmlns:a16="http://schemas.microsoft.com/office/drawing/2014/main" id="{ECDDB508-53E5-42CB-8AA7-08AE73CA8028}"/>
              </a:ext>
            </a:extLst>
          </p:cNvPr>
          <p:cNvSpPr/>
          <p:nvPr/>
        </p:nvSpPr>
        <p:spPr bwMode="auto">
          <a:xfrm flipV="1">
            <a:off x="-10161" y="6638290"/>
            <a:ext cx="12212956" cy="223520"/>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112655" name="文本框 1">
            <a:extLst>
              <a:ext uri="{FF2B5EF4-FFF2-40B4-BE49-F238E27FC236}">
                <a16:creationId xmlns:a16="http://schemas.microsoft.com/office/drawing/2014/main" id="{A6046C0A-2690-4B33-9083-A06173504E1F}"/>
              </a:ext>
            </a:extLst>
          </p:cNvPr>
          <p:cNvSpPr txBox="1">
            <a:spLocks noChangeArrowheads="1"/>
          </p:cNvSpPr>
          <p:nvPr/>
        </p:nvSpPr>
        <p:spPr bwMode="auto">
          <a:xfrm>
            <a:off x="200025" y="28575"/>
            <a:ext cx="304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latin typeface="黑体" panose="02010609060101010101" pitchFamily="49" charset="-122"/>
                <a:ea typeface="黑体" panose="02010609060101010101" pitchFamily="49" charset="-122"/>
                <a:sym typeface="宋体" panose="02010600030101010101" pitchFamily="2" charset="-122"/>
              </a:rPr>
              <a:t>篇章二：</a:t>
            </a:r>
            <a:r>
              <a:rPr lang="zh-CN" altLang="zh-CN" sz="2800" b="1">
                <a:solidFill>
                  <a:schemeClr val="bg1"/>
                </a:solidFill>
                <a:latin typeface="黑体" panose="02010609060101010101" pitchFamily="49" charset="-122"/>
                <a:ea typeface="黑体" panose="02010609060101010101" pitchFamily="49" charset="-122"/>
                <a:sym typeface="宋体" panose="02010600030101010101" pitchFamily="2" charset="-122"/>
              </a:rPr>
              <a:t>统一之路</a:t>
            </a:r>
          </a:p>
        </p:txBody>
      </p:sp>
      <p:sp>
        <p:nvSpPr>
          <p:cNvPr id="321558" name="竖卷形 321557">
            <a:extLst>
              <a:ext uri="{FF2B5EF4-FFF2-40B4-BE49-F238E27FC236}">
                <a16:creationId xmlns:a16="http://schemas.microsoft.com/office/drawing/2014/main" id="{0FA313B6-1FD0-44B0-92DD-75299A109BF7}"/>
              </a:ext>
            </a:extLst>
          </p:cNvPr>
          <p:cNvSpPr/>
          <p:nvPr/>
        </p:nvSpPr>
        <p:spPr>
          <a:xfrm>
            <a:off x="201613" y="739775"/>
            <a:ext cx="882650" cy="1751013"/>
          </a:xfrm>
          <a:prstGeom prst="verticalScroll">
            <a:avLst>
              <a:gd name="adj" fmla="val 12500"/>
            </a:avLst>
          </a:prstGeom>
          <a:solidFill>
            <a:srgbClr val="FFFF99"/>
          </a:solidFill>
          <a:ln w="9525" cap="flat" cmpd="sng">
            <a:solidFill>
              <a:schemeClr val="tx1"/>
            </a:solidFill>
            <a:prstDash val="solid"/>
            <a:headEnd type="none" w="med" len="med"/>
            <a:tailEnd type="none" w="med" len="med"/>
          </a:ln>
        </p:spPr>
        <p:txBody>
          <a:bodyPr vert="eaVert" wrap="none" anchor="ctr"/>
          <a:lstStyle/>
          <a:p>
            <a:pPr algn="ctr" eaLnBrk="1" hangingPunct="1">
              <a:defRPr/>
            </a:pPr>
            <a:r>
              <a:rPr lang="zh-CN" altLang="en-US" sz="2400" b="1" noProof="1">
                <a:effectLst>
                  <a:outerShdw blurRad="38100" dist="38100" dir="2700000">
                    <a:srgbClr val="000000"/>
                  </a:outerShdw>
                </a:effectLst>
                <a:ea typeface="微软雅黑" panose="02010600030101010101" charset="-122"/>
              </a:rPr>
              <a:t>条件二</a:t>
            </a: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456"/>
                                        </p:tgtEl>
                                        <p:attrNameLst>
                                          <p:attrName>style.visibility</p:attrName>
                                        </p:attrNameLst>
                                      </p:cBhvr>
                                      <p:to>
                                        <p:strVal val="visible"/>
                                      </p:to>
                                    </p:set>
                                    <p:anim calcmode="lin" valueType="num">
                                      <p:cBhvr additive="base">
                                        <p:cTn id="7" dur="500" fill="hold"/>
                                        <p:tgtEl>
                                          <p:spTgt spid="61456"/>
                                        </p:tgtEl>
                                        <p:attrNameLst>
                                          <p:attrName>ppt_x</p:attrName>
                                        </p:attrNameLst>
                                      </p:cBhvr>
                                      <p:tavLst>
                                        <p:tav tm="0">
                                          <p:val>
                                            <p:strVal val="#ppt_x"/>
                                          </p:val>
                                        </p:tav>
                                        <p:tav tm="100000">
                                          <p:val>
                                            <p:strVal val="#ppt_x"/>
                                          </p:val>
                                        </p:tav>
                                      </p:tavLst>
                                    </p:anim>
                                    <p:anim calcmode="lin" valueType="num">
                                      <p:cBhvr additive="base">
                                        <p:cTn id="8" dur="500" fill="hold"/>
                                        <p:tgtEl>
                                          <p:spTgt spid="6145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可选过程 5">
            <a:extLst>
              <a:ext uri="{FF2B5EF4-FFF2-40B4-BE49-F238E27FC236}">
                <a16:creationId xmlns:a16="http://schemas.microsoft.com/office/drawing/2014/main" id="{39B3C878-893A-4F03-89FE-CDC203B13526}"/>
              </a:ext>
            </a:extLst>
          </p:cNvPr>
          <p:cNvSpPr/>
          <p:nvPr/>
        </p:nvSpPr>
        <p:spPr>
          <a:xfrm>
            <a:off x="944563" y="3822700"/>
            <a:ext cx="4208462" cy="1616075"/>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altLang="zh-CN"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sym typeface="+mn-ea"/>
              </a:rPr>
              <a:t>    </a:t>
            </a:r>
            <a:r>
              <a:rPr lang="zh-CN" altLang="en-US" b="1"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sym typeface="+mn-ea"/>
              </a:rPr>
              <a:t>香港长期实行资本主义制度，我们在思想文化、价值观念、生活方式等方面与祖国内地有不少差异。如果回归祖国后强行实行祖国的社会主义制度我们能适应这样的生活吗?</a:t>
            </a:r>
          </a:p>
        </p:txBody>
      </p:sp>
      <p:sp>
        <p:nvSpPr>
          <p:cNvPr id="114691" name="文本框 7">
            <a:extLst>
              <a:ext uri="{FF2B5EF4-FFF2-40B4-BE49-F238E27FC236}">
                <a16:creationId xmlns:a16="http://schemas.microsoft.com/office/drawing/2014/main" id="{E8F20561-4F04-443E-9402-1DCA275AB0BC}"/>
              </a:ext>
            </a:extLst>
          </p:cNvPr>
          <p:cNvSpPr txBox="1">
            <a:spLocks noChangeArrowheads="1"/>
          </p:cNvSpPr>
          <p:nvPr/>
        </p:nvSpPr>
        <p:spPr bwMode="auto">
          <a:xfrm>
            <a:off x="2000250" y="3400425"/>
            <a:ext cx="1562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黑体" panose="02010609060101010101" pitchFamily="49" charset="-122"/>
                <a:ea typeface="黑体" panose="02010609060101010101" pitchFamily="49" charset="-122"/>
              </a:rPr>
              <a:t>香港部分民众</a:t>
            </a:r>
          </a:p>
        </p:txBody>
      </p:sp>
      <p:sp>
        <p:nvSpPr>
          <p:cNvPr id="12" name="矩形 11">
            <a:extLst>
              <a:ext uri="{FF2B5EF4-FFF2-40B4-BE49-F238E27FC236}">
                <a16:creationId xmlns:a16="http://schemas.microsoft.com/office/drawing/2014/main" id="{AA68360C-9E39-42C9-A4C5-387253A354FE}"/>
              </a:ext>
            </a:extLst>
          </p:cNvPr>
          <p:cNvSpPr/>
          <p:nvPr/>
        </p:nvSpPr>
        <p:spPr bwMode="auto">
          <a:xfrm flipV="1">
            <a:off x="-10795" y="-40640"/>
            <a:ext cx="12212955" cy="64833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grpSp>
        <p:nvGrpSpPr>
          <p:cNvPr id="63492" name="组合 18">
            <a:extLst>
              <a:ext uri="{FF2B5EF4-FFF2-40B4-BE49-F238E27FC236}">
                <a16:creationId xmlns:a16="http://schemas.microsoft.com/office/drawing/2014/main" id="{A2DC3CB9-8E7D-4357-AB54-D21F85F71D79}"/>
              </a:ext>
            </a:extLst>
          </p:cNvPr>
          <p:cNvGrpSpPr>
            <a:grpSpLocks/>
          </p:cNvGrpSpPr>
          <p:nvPr/>
        </p:nvGrpSpPr>
        <p:grpSpPr bwMode="auto">
          <a:xfrm>
            <a:off x="6426200" y="777875"/>
            <a:ext cx="4921250" cy="4319588"/>
            <a:chOff x="10119" y="1226"/>
            <a:chExt cx="7752" cy="6803"/>
          </a:xfrm>
        </p:grpSpPr>
        <p:pic>
          <p:nvPicPr>
            <p:cNvPr id="114704" name="Picture 15" descr="http://img.web07.cn/uploads/Photo/c110314/13000A404040-31944.jpg">
              <a:extLst>
                <a:ext uri="{FF2B5EF4-FFF2-40B4-BE49-F238E27FC236}">
                  <a16:creationId xmlns:a16="http://schemas.microsoft.com/office/drawing/2014/main" id="{A9F0898E-4830-4DA7-B1A6-1E13FE13B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3" y="1226"/>
              <a:ext cx="2785" cy="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05" name="文本框 14">
              <a:extLst>
                <a:ext uri="{FF2B5EF4-FFF2-40B4-BE49-F238E27FC236}">
                  <a16:creationId xmlns:a16="http://schemas.microsoft.com/office/drawing/2014/main" id="{B8F22A77-28AB-4838-8E40-25040B07CC86}"/>
                </a:ext>
              </a:extLst>
            </p:cNvPr>
            <p:cNvSpPr txBox="1">
              <a:spLocks noChangeArrowheads="1"/>
            </p:cNvSpPr>
            <p:nvPr/>
          </p:nvSpPr>
          <p:spPr bwMode="auto">
            <a:xfrm>
              <a:off x="10119" y="4811"/>
              <a:ext cx="7752" cy="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3333FF"/>
                  </a:solidFill>
                  <a:latin typeface="Times New Roman" panose="02020603050405020304" pitchFamily="18" charset="0"/>
                </a:rPr>
                <a:t>   </a:t>
              </a:r>
              <a:r>
                <a:rPr lang="zh-CN" altLang="en-US" sz="2000" b="1">
                  <a:latin typeface="Times New Roman" panose="02020603050405020304" pitchFamily="18" charset="0"/>
                </a:rPr>
                <a:t>“</a:t>
              </a:r>
              <a:r>
                <a:rPr lang="zh-CN" altLang="zh-CN" sz="2000" b="1">
                  <a:latin typeface="楷体_GB2312" pitchFamily="49" charset="-122"/>
                  <a:ea typeface="楷体_GB2312" pitchFamily="49" charset="-122"/>
                  <a:sym typeface="宋体" panose="02010600030101010101" pitchFamily="2" charset="-122"/>
                </a:rPr>
                <a:t>我们提出的大陆与台湾统一的方式是合情合理的。统一后台湾仍搞它的资本主义，大陆搞社会主义，但是是一个统一的中国。一个中国，两种制度。香港问题也是这样，一个中国，两种制度</a:t>
              </a:r>
              <a:r>
                <a:rPr lang="zh-CN" altLang="en-US" sz="2000" b="1">
                  <a:latin typeface="楷体_GB2312" pitchFamily="49" charset="-122"/>
                  <a:ea typeface="楷体_GB2312" pitchFamily="49" charset="-122"/>
                  <a:sym typeface="宋体" panose="02010600030101010101" pitchFamily="2" charset="-122"/>
                </a:rPr>
                <a:t>”</a:t>
              </a:r>
              <a:r>
                <a:rPr lang="zh-CN" altLang="zh-CN" sz="2000" b="1">
                  <a:latin typeface="楷体_GB2312" pitchFamily="49" charset="-122"/>
                  <a:ea typeface="楷体_GB2312" pitchFamily="49" charset="-122"/>
                  <a:sym typeface="宋体" panose="02010600030101010101" pitchFamily="2" charset="-122"/>
                </a:rPr>
                <a:t>。</a:t>
              </a:r>
              <a:r>
                <a:rPr lang="zh-CN" altLang="en-US" sz="2000" b="1">
                  <a:latin typeface="楷体_GB2312" pitchFamily="49" charset="-122"/>
                  <a:ea typeface="楷体_GB2312" pitchFamily="49" charset="-122"/>
                  <a:sym typeface="宋体" panose="02010600030101010101" pitchFamily="2" charset="-122"/>
                </a:rPr>
                <a:t> </a:t>
              </a:r>
            </a:p>
            <a:p>
              <a:pPr eaLnBrk="1" hangingPunct="1"/>
              <a:r>
                <a:rPr lang="zh-CN" altLang="en-US" sz="2000" b="1">
                  <a:sym typeface="宋体" panose="02010600030101010101" pitchFamily="2" charset="-122"/>
                </a:rPr>
                <a:t>       </a:t>
              </a:r>
            </a:p>
          </p:txBody>
        </p:sp>
        <p:sp>
          <p:nvSpPr>
            <p:cNvPr id="114706" name="文本框 15">
              <a:extLst>
                <a:ext uri="{FF2B5EF4-FFF2-40B4-BE49-F238E27FC236}">
                  <a16:creationId xmlns:a16="http://schemas.microsoft.com/office/drawing/2014/main" id="{CB9D08E4-AB88-4735-8114-EBA08C90F580}"/>
                </a:ext>
              </a:extLst>
            </p:cNvPr>
            <p:cNvSpPr txBox="1">
              <a:spLocks noChangeArrowheads="1"/>
            </p:cNvSpPr>
            <p:nvPr/>
          </p:nvSpPr>
          <p:spPr bwMode="auto">
            <a:xfrm>
              <a:off x="13369" y="4280"/>
              <a:ext cx="1374"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b="1">
                  <a:solidFill>
                    <a:srgbClr val="000000"/>
                  </a:solidFill>
                  <a:latin typeface="黑体" panose="02010609060101010101" pitchFamily="49" charset="-122"/>
                  <a:ea typeface="黑体" panose="02010609060101010101" pitchFamily="49" charset="-122"/>
                  <a:sym typeface="宋体" panose="02010600030101010101" pitchFamily="2" charset="-122"/>
                </a:rPr>
                <a:t>邓小平</a:t>
              </a:r>
            </a:p>
          </p:txBody>
        </p:sp>
      </p:grpSp>
      <p:pic>
        <p:nvPicPr>
          <p:cNvPr id="114696" name="图片 19" descr="u=1663249933,284438908&amp;fm=26&amp;gp=0">
            <a:extLst>
              <a:ext uri="{FF2B5EF4-FFF2-40B4-BE49-F238E27FC236}">
                <a16:creationId xmlns:a16="http://schemas.microsoft.com/office/drawing/2014/main" id="{40BFC9A5-AA3C-4337-A05E-1CFB129A8F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1988" y="2268538"/>
            <a:ext cx="1700212"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直接连接符 20">
            <a:extLst>
              <a:ext uri="{FF2B5EF4-FFF2-40B4-BE49-F238E27FC236}">
                <a16:creationId xmlns:a16="http://schemas.microsoft.com/office/drawing/2014/main" id="{B600752B-C612-4C82-BBE7-B186E8529DD4}"/>
              </a:ext>
            </a:extLst>
          </p:cNvPr>
          <p:cNvCxnSpPr/>
          <p:nvPr/>
        </p:nvCxnSpPr>
        <p:spPr>
          <a:xfrm flipV="1">
            <a:off x="7594600" y="4759325"/>
            <a:ext cx="2263775" cy="55563"/>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4" name="矩形 3">
            <a:extLst>
              <a:ext uri="{FF2B5EF4-FFF2-40B4-BE49-F238E27FC236}">
                <a16:creationId xmlns:a16="http://schemas.microsoft.com/office/drawing/2014/main" id="{68B93824-D003-4A73-A847-3C6D340F7789}"/>
              </a:ext>
            </a:extLst>
          </p:cNvPr>
          <p:cNvSpPr/>
          <p:nvPr/>
        </p:nvSpPr>
        <p:spPr bwMode="auto">
          <a:xfrm flipV="1">
            <a:off x="-10161" y="6638290"/>
            <a:ext cx="12212956" cy="223520"/>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114701" name="文本框 1">
            <a:extLst>
              <a:ext uri="{FF2B5EF4-FFF2-40B4-BE49-F238E27FC236}">
                <a16:creationId xmlns:a16="http://schemas.microsoft.com/office/drawing/2014/main" id="{56FEC571-7A2E-495A-9E95-81ECC6F02CA5}"/>
              </a:ext>
            </a:extLst>
          </p:cNvPr>
          <p:cNvSpPr txBox="1">
            <a:spLocks noChangeArrowheads="1"/>
          </p:cNvSpPr>
          <p:nvPr/>
        </p:nvSpPr>
        <p:spPr bwMode="auto">
          <a:xfrm>
            <a:off x="200025" y="28575"/>
            <a:ext cx="304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latin typeface="黑体" panose="02010609060101010101" pitchFamily="49" charset="-122"/>
                <a:ea typeface="黑体" panose="02010609060101010101" pitchFamily="49" charset="-122"/>
                <a:sym typeface="宋体" panose="02010600030101010101" pitchFamily="2" charset="-122"/>
              </a:rPr>
              <a:t>篇章二：</a:t>
            </a:r>
            <a:r>
              <a:rPr lang="zh-CN" altLang="zh-CN" sz="2800" b="1">
                <a:solidFill>
                  <a:schemeClr val="bg1"/>
                </a:solidFill>
                <a:latin typeface="黑体" panose="02010609060101010101" pitchFamily="49" charset="-122"/>
                <a:ea typeface="黑体" panose="02010609060101010101" pitchFamily="49" charset="-122"/>
                <a:sym typeface="宋体" panose="02010600030101010101" pitchFamily="2" charset="-122"/>
              </a:rPr>
              <a:t>统一之路</a:t>
            </a:r>
          </a:p>
        </p:txBody>
      </p:sp>
      <p:sp>
        <p:nvSpPr>
          <p:cNvPr id="53261" name="竖卷形 53260">
            <a:extLst>
              <a:ext uri="{FF2B5EF4-FFF2-40B4-BE49-F238E27FC236}">
                <a16:creationId xmlns:a16="http://schemas.microsoft.com/office/drawing/2014/main" id="{1806C65E-3072-42CC-94F7-C198D12F14F6}"/>
              </a:ext>
            </a:extLst>
          </p:cNvPr>
          <p:cNvSpPr/>
          <p:nvPr/>
        </p:nvSpPr>
        <p:spPr>
          <a:xfrm>
            <a:off x="247650" y="835025"/>
            <a:ext cx="882650" cy="1751013"/>
          </a:xfrm>
          <a:prstGeom prst="verticalScroll">
            <a:avLst>
              <a:gd name="adj" fmla="val 12500"/>
            </a:avLst>
          </a:prstGeom>
          <a:solidFill>
            <a:srgbClr val="FFFF99"/>
          </a:solidFill>
          <a:ln w="9525" cap="flat" cmpd="sng">
            <a:solidFill>
              <a:schemeClr val="tx1"/>
            </a:solidFill>
            <a:prstDash val="solid"/>
            <a:headEnd type="none" w="med" len="med"/>
            <a:tailEnd type="none" w="med" len="med"/>
          </a:ln>
        </p:spPr>
        <p:txBody>
          <a:bodyPr vert="eaVert" wrap="none" anchor="ctr"/>
          <a:lstStyle/>
          <a:p>
            <a:pPr algn="ctr" eaLnBrk="1" hangingPunct="1">
              <a:defRPr/>
            </a:pPr>
            <a:r>
              <a:rPr lang="zh-CN" altLang="en-US" sz="2400" b="1" noProof="1">
                <a:effectLst>
                  <a:outerShdw blurRad="38100" dist="38100" dir="2700000">
                    <a:srgbClr val="FFFFFF"/>
                  </a:outerShdw>
                </a:effectLst>
                <a:ea typeface="微软雅黑" panose="02010600030101010101" charset="-122"/>
              </a:rPr>
              <a:t>条件三</a:t>
            </a:r>
          </a:p>
        </p:txBody>
      </p:sp>
      <p:sp>
        <p:nvSpPr>
          <p:cNvPr id="2" name="矩形 1">
            <a:extLst>
              <a:ext uri="{FF2B5EF4-FFF2-40B4-BE49-F238E27FC236}">
                <a16:creationId xmlns:a16="http://schemas.microsoft.com/office/drawing/2014/main" id="{31154BFD-A0CF-4106-A73B-B961E524C72F}"/>
              </a:ext>
            </a:extLst>
          </p:cNvPr>
          <p:cNvSpPr/>
          <p:nvPr/>
        </p:nvSpPr>
        <p:spPr>
          <a:xfrm>
            <a:off x="4149725" y="1327150"/>
            <a:ext cx="3414713" cy="168116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9600" noProof="1">
                <a:solidFill>
                  <a:srgbClr val="FF0000"/>
                </a:solidFill>
                <a:latin typeface="黑体" panose="02010600030101010101" pitchFamily="2" charset="-122"/>
                <a:ea typeface="黑体" panose="02010600030101010101" pitchFamily="2" charset="-122"/>
              </a:rPr>
              <a:t>有法</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63492"/>
                                        </p:tgtEl>
                                        <p:attrNameLst>
                                          <p:attrName>style.visibility</p:attrName>
                                        </p:attrNameLst>
                                      </p:cBhvr>
                                      <p:to>
                                        <p:strVal val="visible"/>
                                      </p:to>
                                    </p:set>
                                    <p:anim calcmode="lin" valueType="num">
                                      <p:cBhvr additive="base">
                                        <p:cTn id="13" dur="500" fill="hold"/>
                                        <p:tgtEl>
                                          <p:spTgt spid="63492"/>
                                        </p:tgtEl>
                                        <p:attrNameLst>
                                          <p:attrName>ppt_x</p:attrName>
                                        </p:attrNameLst>
                                      </p:cBhvr>
                                      <p:tavLst>
                                        <p:tav tm="0">
                                          <p:val>
                                            <p:strVal val="1+#ppt_w/2"/>
                                          </p:val>
                                        </p:tav>
                                        <p:tav tm="100000">
                                          <p:val>
                                            <p:strVal val="#ppt_x"/>
                                          </p:val>
                                        </p:tav>
                                      </p:tavLst>
                                    </p:anim>
                                    <p:anim calcmode="lin" valueType="num">
                                      <p:cBhvr additive="base">
                                        <p:cTn id="14" dur="500" fill="hold"/>
                                        <p:tgtEl>
                                          <p:spTgt spid="6349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nodeType="clickEffect">
                                  <p:stCondLst>
                                    <p:cond delay="0"/>
                                  </p:stCondLst>
                                  <p:childTnLst>
                                    <p:set>
                                      <p:cBhvr>
                                        <p:cTn id="18" dur="2000" fill="hold">
                                          <p:stCondLst>
                                            <p:cond delay="0"/>
                                          </p:stCondLst>
                                        </p:cTn>
                                        <p:tgtEl>
                                          <p:spTgt spid="21"/>
                                        </p:tgtEl>
                                        <p:attrNameLst>
                                          <p:attrName>style.visibility</p:attrName>
                                        </p:attrNameLst>
                                      </p:cBhvr>
                                      <p:to>
                                        <p:strVal val="visible"/>
                                      </p:to>
                                    </p:set>
                                    <p:animEffect transition="in" filter="wipe(down)">
                                      <p:cBhvr>
                                        <p:cTn id="19"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354EC49-894A-474A-8856-63095F36400D}"/>
              </a:ext>
            </a:extLst>
          </p:cNvPr>
          <p:cNvSpPr/>
          <p:nvPr/>
        </p:nvSpPr>
        <p:spPr>
          <a:xfrm>
            <a:off x="2220913" y="6121400"/>
            <a:ext cx="581025" cy="352425"/>
          </a:xfrm>
          <a:prstGeom prst="rect">
            <a:avLst/>
          </a:prstGeom>
        </p:spPr>
        <p:txBody>
          <a:bodyPr>
            <a:spAutoFit/>
          </a:bodyPr>
          <a:lstStyle/>
          <a:p>
            <a:pPr eaLnBrk="1" fontAlgn="auto" hangingPunct="1">
              <a:spcBef>
                <a:spcPts val="0"/>
              </a:spcBef>
              <a:spcAft>
                <a:spcPts val="0"/>
              </a:spcAft>
              <a:defRPr/>
            </a:pPr>
            <a:r>
              <a:rPr lang="en-US" altLang="zh-CN" sz="100" kern="0" dirty="0">
                <a:solidFill>
                  <a:prstClr val="white"/>
                </a:solidFill>
              </a:rPr>
              <a:t>PPT</a:t>
            </a:r>
            <a:r>
              <a:rPr lang="zh-CN" altLang="en-US" sz="100" kern="0" dirty="0">
                <a:solidFill>
                  <a:prstClr val="white"/>
                </a:solidFill>
              </a:rPr>
              <a:t>模板下载：</a:t>
            </a:r>
            <a:r>
              <a:rPr lang="en-US" altLang="zh-CN" sz="100" kern="0" dirty="0">
                <a:solidFill>
                  <a:prstClr val="white"/>
                </a:solidFill>
              </a:rPr>
              <a:t>www.1ppt.com/moban/     </a:t>
            </a:r>
            <a:r>
              <a:rPr lang="zh-CN" altLang="en-US" sz="100" kern="0" dirty="0">
                <a:solidFill>
                  <a:prstClr val="white"/>
                </a:solidFill>
              </a:rPr>
              <a:t>行业</a:t>
            </a:r>
            <a:r>
              <a:rPr lang="en-US" altLang="zh-CN" sz="100" kern="0" dirty="0">
                <a:solidFill>
                  <a:prstClr val="white"/>
                </a:solidFill>
              </a:rPr>
              <a:t>PPT</a:t>
            </a:r>
            <a:r>
              <a:rPr lang="zh-CN" altLang="en-US" sz="100" kern="0" dirty="0">
                <a:solidFill>
                  <a:prstClr val="white"/>
                </a:solidFill>
              </a:rPr>
              <a:t>模板：</a:t>
            </a:r>
            <a:r>
              <a:rPr lang="en-US" altLang="zh-CN" sz="100" kern="0" dirty="0">
                <a:solidFill>
                  <a:prstClr val="white"/>
                </a:solidFill>
              </a:rPr>
              <a:t>www.1ppt.com/hangye/ </a:t>
            </a:r>
          </a:p>
          <a:p>
            <a:pPr eaLnBrk="1" fontAlgn="auto" hangingPunct="1">
              <a:spcBef>
                <a:spcPts val="0"/>
              </a:spcBef>
              <a:spcAft>
                <a:spcPts val="0"/>
              </a:spcAft>
              <a:defRPr/>
            </a:pPr>
            <a:r>
              <a:rPr lang="zh-CN" altLang="en-US" sz="100" kern="0" dirty="0">
                <a:solidFill>
                  <a:prstClr val="white"/>
                </a:solidFill>
              </a:rPr>
              <a:t>节日</a:t>
            </a:r>
            <a:r>
              <a:rPr lang="en-US" altLang="zh-CN" sz="100" kern="0" dirty="0">
                <a:solidFill>
                  <a:prstClr val="white"/>
                </a:solidFill>
              </a:rPr>
              <a:t>PPT</a:t>
            </a:r>
            <a:r>
              <a:rPr lang="zh-CN" altLang="en-US" sz="100" kern="0" dirty="0">
                <a:solidFill>
                  <a:prstClr val="white"/>
                </a:solidFill>
              </a:rPr>
              <a:t>模板：</a:t>
            </a:r>
            <a:r>
              <a:rPr lang="en-US" altLang="zh-CN" sz="100" kern="0" dirty="0">
                <a:solidFill>
                  <a:prstClr val="white"/>
                </a:solidFill>
              </a:rPr>
              <a:t>www.1ppt.com/jieri/           PPT</a:t>
            </a:r>
            <a:r>
              <a:rPr lang="zh-CN" altLang="en-US" sz="100" kern="0" dirty="0">
                <a:solidFill>
                  <a:prstClr val="white"/>
                </a:solidFill>
              </a:rPr>
              <a:t>素材下载：</a:t>
            </a:r>
            <a:r>
              <a:rPr lang="en-US" altLang="zh-CN" sz="100" kern="0" dirty="0">
                <a:solidFill>
                  <a:prstClr val="white"/>
                </a:solidFill>
              </a:rPr>
              <a:t>www.1ppt.com/sucai/</a:t>
            </a:r>
          </a:p>
          <a:p>
            <a:pPr eaLnBrk="1" fontAlgn="auto" hangingPunct="1">
              <a:spcBef>
                <a:spcPts val="0"/>
              </a:spcBef>
              <a:spcAft>
                <a:spcPts val="0"/>
              </a:spcAft>
              <a:defRPr/>
            </a:pPr>
            <a:r>
              <a:rPr lang="en-US" altLang="zh-CN" sz="100" kern="0" dirty="0">
                <a:solidFill>
                  <a:prstClr val="white"/>
                </a:solidFill>
              </a:rPr>
              <a:t>PPT</a:t>
            </a:r>
            <a:r>
              <a:rPr lang="zh-CN" altLang="en-US" sz="100" kern="0" dirty="0">
                <a:solidFill>
                  <a:prstClr val="white"/>
                </a:solidFill>
              </a:rPr>
              <a:t>背景图片：</a:t>
            </a:r>
            <a:r>
              <a:rPr lang="en-US" altLang="zh-CN" sz="100" kern="0" dirty="0">
                <a:solidFill>
                  <a:prstClr val="white"/>
                </a:solidFill>
              </a:rPr>
              <a:t>www.1ppt.com/beijing/      PPT</a:t>
            </a:r>
            <a:r>
              <a:rPr lang="zh-CN" altLang="en-US" sz="100" kern="0" dirty="0">
                <a:solidFill>
                  <a:prstClr val="white"/>
                </a:solidFill>
              </a:rPr>
              <a:t>图表下载：</a:t>
            </a:r>
            <a:r>
              <a:rPr lang="en-US" altLang="zh-CN" sz="100" kern="0" dirty="0">
                <a:solidFill>
                  <a:prstClr val="white"/>
                </a:solidFill>
              </a:rPr>
              <a:t>www.1ppt.com/tubiao/      </a:t>
            </a:r>
          </a:p>
          <a:p>
            <a:pPr eaLnBrk="1" fontAlgn="auto" hangingPunct="1">
              <a:spcBef>
                <a:spcPts val="0"/>
              </a:spcBef>
              <a:spcAft>
                <a:spcPts val="0"/>
              </a:spcAft>
              <a:defRPr/>
            </a:pPr>
            <a:r>
              <a:rPr lang="zh-CN" altLang="en-US" sz="100" kern="0" dirty="0">
                <a:solidFill>
                  <a:prstClr val="white"/>
                </a:solidFill>
              </a:rPr>
              <a:t>优秀</a:t>
            </a:r>
            <a:r>
              <a:rPr lang="en-US" altLang="zh-CN" sz="100" kern="0" dirty="0">
                <a:solidFill>
                  <a:prstClr val="white"/>
                </a:solidFill>
              </a:rPr>
              <a:t>PPT</a:t>
            </a:r>
            <a:r>
              <a:rPr lang="zh-CN" altLang="en-US" sz="100" kern="0" dirty="0">
                <a:solidFill>
                  <a:prstClr val="white"/>
                </a:solidFill>
              </a:rPr>
              <a:t>下载：</a:t>
            </a:r>
            <a:r>
              <a:rPr lang="en-US" altLang="zh-CN" sz="100" kern="0" dirty="0">
                <a:solidFill>
                  <a:prstClr val="white"/>
                </a:solidFill>
              </a:rPr>
              <a:t>www.1ppt.com/xiazai/        PPT</a:t>
            </a:r>
            <a:r>
              <a:rPr lang="zh-CN" altLang="en-US" sz="100" kern="0" dirty="0">
                <a:solidFill>
                  <a:prstClr val="white"/>
                </a:solidFill>
              </a:rPr>
              <a:t>教程： </a:t>
            </a:r>
            <a:r>
              <a:rPr lang="en-US" altLang="zh-CN" sz="100" kern="0" dirty="0">
                <a:solidFill>
                  <a:prstClr val="white"/>
                </a:solidFill>
              </a:rPr>
              <a:t>www.1ppt.com/powerpoint/      </a:t>
            </a:r>
          </a:p>
          <a:p>
            <a:pPr eaLnBrk="1" fontAlgn="auto" hangingPunct="1">
              <a:spcBef>
                <a:spcPts val="0"/>
              </a:spcBef>
              <a:spcAft>
                <a:spcPts val="0"/>
              </a:spcAft>
              <a:defRPr/>
            </a:pPr>
            <a:r>
              <a:rPr lang="en-US" altLang="zh-CN" sz="100" kern="0" dirty="0">
                <a:solidFill>
                  <a:prstClr val="white"/>
                </a:solidFill>
              </a:rPr>
              <a:t>Word</a:t>
            </a:r>
            <a:r>
              <a:rPr lang="zh-CN" altLang="en-US" sz="100" kern="0" dirty="0">
                <a:solidFill>
                  <a:prstClr val="white"/>
                </a:solidFill>
              </a:rPr>
              <a:t>教程： </a:t>
            </a:r>
            <a:r>
              <a:rPr lang="en-US" altLang="zh-CN" sz="100" kern="0" dirty="0">
                <a:solidFill>
                  <a:prstClr val="white"/>
                </a:solidFill>
              </a:rPr>
              <a:t>www.1ppt.com/word/              Excel</a:t>
            </a:r>
            <a:r>
              <a:rPr lang="zh-CN" altLang="en-US" sz="100" kern="0" dirty="0">
                <a:solidFill>
                  <a:prstClr val="white"/>
                </a:solidFill>
              </a:rPr>
              <a:t>教程：</a:t>
            </a:r>
            <a:r>
              <a:rPr lang="en-US" altLang="zh-CN" sz="100" kern="0" dirty="0">
                <a:solidFill>
                  <a:prstClr val="white"/>
                </a:solidFill>
              </a:rPr>
              <a:t>www.1ppt.com/excel/  </a:t>
            </a:r>
          </a:p>
          <a:p>
            <a:pPr eaLnBrk="1" fontAlgn="auto" hangingPunct="1">
              <a:spcBef>
                <a:spcPts val="0"/>
              </a:spcBef>
              <a:spcAft>
                <a:spcPts val="0"/>
              </a:spcAft>
              <a:defRPr/>
            </a:pPr>
            <a:r>
              <a:rPr lang="zh-CN" altLang="en-US" sz="100" kern="0" dirty="0">
                <a:solidFill>
                  <a:prstClr val="white"/>
                </a:solidFill>
              </a:rPr>
              <a:t>资料下载：</a:t>
            </a:r>
            <a:r>
              <a:rPr lang="en-US" altLang="zh-CN" sz="100" kern="0" dirty="0">
                <a:solidFill>
                  <a:prstClr val="white"/>
                </a:solidFill>
              </a:rPr>
              <a:t>www.1ppt.com/ziliao/                PPT</a:t>
            </a:r>
            <a:r>
              <a:rPr lang="zh-CN" altLang="en-US" sz="100" kern="0" dirty="0">
                <a:solidFill>
                  <a:prstClr val="white"/>
                </a:solidFill>
              </a:rPr>
              <a:t>课件下载：</a:t>
            </a:r>
            <a:r>
              <a:rPr lang="en-US" altLang="zh-CN" sz="100" kern="0" dirty="0">
                <a:solidFill>
                  <a:prstClr val="white"/>
                </a:solidFill>
              </a:rPr>
              <a:t>www.1ppt.com/kejian/ </a:t>
            </a:r>
          </a:p>
          <a:p>
            <a:pPr eaLnBrk="1" fontAlgn="auto" hangingPunct="1">
              <a:spcBef>
                <a:spcPts val="0"/>
              </a:spcBef>
              <a:spcAft>
                <a:spcPts val="0"/>
              </a:spcAft>
              <a:defRPr/>
            </a:pPr>
            <a:r>
              <a:rPr lang="zh-CN" altLang="en-US" sz="100" kern="0" dirty="0">
                <a:solidFill>
                  <a:prstClr val="white"/>
                </a:solidFill>
              </a:rPr>
              <a:t>范文下载：</a:t>
            </a:r>
            <a:r>
              <a:rPr lang="en-US" altLang="zh-CN" sz="100" kern="0" dirty="0">
                <a:solidFill>
                  <a:prstClr val="white"/>
                </a:solidFill>
              </a:rPr>
              <a:t>www.1ppt.com/fanwen/             </a:t>
            </a:r>
            <a:r>
              <a:rPr lang="zh-CN" altLang="en-US" sz="100" kern="0" dirty="0">
                <a:solidFill>
                  <a:prstClr val="white"/>
                </a:solidFill>
              </a:rPr>
              <a:t>试卷下载：</a:t>
            </a:r>
            <a:r>
              <a:rPr lang="en-US" altLang="zh-CN" sz="100" kern="0" dirty="0">
                <a:solidFill>
                  <a:prstClr val="white"/>
                </a:solidFill>
              </a:rPr>
              <a:t>www.1ppt.com/shiti/  </a:t>
            </a:r>
          </a:p>
          <a:p>
            <a:pPr eaLnBrk="1" fontAlgn="auto" hangingPunct="1">
              <a:spcBef>
                <a:spcPts val="0"/>
              </a:spcBef>
              <a:spcAft>
                <a:spcPts val="0"/>
              </a:spcAft>
              <a:defRPr/>
            </a:pPr>
            <a:r>
              <a:rPr lang="zh-CN" altLang="en-US" sz="100" kern="0" dirty="0">
                <a:solidFill>
                  <a:prstClr val="white"/>
                </a:solidFill>
              </a:rPr>
              <a:t>教案下载：</a:t>
            </a:r>
            <a:r>
              <a:rPr lang="en-US" altLang="zh-CN" sz="100" kern="0" dirty="0">
                <a:solidFill>
                  <a:prstClr val="white"/>
                </a:solidFill>
              </a:rPr>
              <a:t>www.1ppt.com/jiaoan/        </a:t>
            </a:r>
          </a:p>
          <a:p>
            <a:pPr eaLnBrk="1" fontAlgn="auto" hangingPunct="1">
              <a:spcBef>
                <a:spcPts val="0"/>
              </a:spcBef>
              <a:spcAft>
                <a:spcPts val="0"/>
              </a:spcAft>
              <a:defRPr/>
            </a:pPr>
            <a:r>
              <a:rPr lang="zh-CN" altLang="en-US" sz="100" kern="0" dirty="0">
                <a:solidFill>
                  <a:prstClr val="white"/>
                </a:solidFill>
              </a:rPr>
              <a:t>字体下载：</a:t>
            </a:r>
            <a:r>
              <a:rPr lang="en-US" altLang="zh-CN" sz="100" kern="0" dirty="0">
                <a:solidFill>
                  <a:prstClr val="white"/>
                </a:solidFill>
              </a:rPr>
              <a:t>www.1ppt.com/ziti/</a:t>
            </a:r>
          </a:p>
          <a:p>
            <a:pPr eaLnBrk="1" fontAlgn="auto" hangingPunct="1">
              <a:spcBef>
                <a:spcPts val="0"/>
              </a:spcBef>
              <a:spcAft>
                <a:spcPts val="0"/>
              </a:spcAft>
              <a:defRPr/>
            </a:pPr>
            <a:r>
              <a:rPr lang="en-US" altLang="zh-CN" sz="100" kern="0" dirty="0">
                <a:solidFill>
                  <a:prstClr val="white"/>
                </a:solidFill>
              </a:rPr>
              <a:t> </a:t>
            </a:r>
            <a:endParaRPr lang="zh-CN" altLang="en-US" sz="100" kern="0" dirty="0">
              <a:solidFill>
                <a:prstClr val="white"/>
              </a:solidFill>
            </a:endParaRPr>
          </a:p>
        </p:txBody>
      </p:sp>
      <p:pic>
        <p:nvPicPr>
          <p:cNvPr id="5121" name="Picture 14">
            <a:extLst>
              <a:ext uri="{FF2B5EF4-FFF2-40B4-BE49-F238E27FC236}">
                <a16:creationId xmlns:a16="http://schemas.microsoft.com/office/drawing/2014/main" id="{ED457341-811A-4123-ADE6-14063BE5DB9C}"/>
              </a:ext>
            </a:extLst>
          </p:cNvPr>
          <p:cNvPicPr>
            <a:picLocks noChangeAspect="1"/>
          </p:cNvPicPr>
          <p:nvPr/>
        </p:nvPicPr>
        <p:blipFill>
          <a:blip r:embed="rId3" cstate="print"/>
          <a:stretch>
            <a:fillRect/>
          </a:stretch>
        </p:blipFill>
        <p:spPr>
          <a:xfrm>
            <a:off x="2404744" y="718185"/>
            <a:ext cx="7419975" cy="5786114"/>
          </a:xfrm>
          <a:prstGeom prst="rect">
            <a:avLst/>
          </a:prstGeom>
          <a:noFill/>
          <a:ln w="9525">
            <a:noFill/>
          </a:ln>
          <a:effectLst>
            <a:softEdge rad="317500"/>
          </a:effectLst>
        </p:spPr>
      </p:pic>
      <p:grpSp>
        <p:nvGrpSpPr>
          <p:cNvPr id="116740" name="Group 4">
            <a:extLst>
              <a:ext uri="{FF2B5EF4-FFF2-40B4-BE49-F238E27FC236}">
                <a16:creationId xmlns:a16="http://schemas.microsoft.com/office/drawing/2014/main" id="{32FE304B-AE2F-49A1-98CD-65FAF74B3F2C}"/>
              </a:ext>
            </a:extLst>
          </p:cNvPr>
          <p:cNvGrpSpPr>
            <a:grpSpLocks/>
          </p:cNvGrpSpPr>
          <p:nvPr/>
        </p:nvGrpSpPr>
        <p:grpSpPr bwMode="auto">
          <a:xfrm>
            <a:off x="6892925" y="5745163"/>
            <a:ext cx="541338" cy="922337"/>
            <a:chOff x="3334" y="3702"/>
            <a:chExt cx="454" cy="581"/>
          </a:xfrm>
        </p:grpSpPr>
        <p:sp>
          <p:nvSpPr>
            <p:cNvPr id="116759" name="Oval 5">
              <a:extLst>
                <a:ext uri="{FF2B5EF4-FFF2-40B4-BE49-F238E27FC236}">
                  <a16:creationId xmlns:a16="http://schemas.microsoft.com/office/drawing/2014/main" id="{9BDB16E7-2DA8-4F79-A5A8-A88C12DFA0F2}"/>
                </a:ext>
              </a:extLst>
            </p:cNvPr>
            <p:cNvSpPr>
              <a:spLocks noChangeArrowheads="1"/>
            </p:cNvSpPr>
            <p:nvPr/>
          </p:nvSpPr>
          <p:spPr bwMode="auto">
            <a:xfrm>
              <a:off x="3515" y="3702"/>
              <a:ext cx="91" cy="91"/>
            </a:xfrm>
            <a:prstGeom prst="ellipse">
              <a:avLst/>
            </a:prstGeom>
            <a:solidFill>
              <a:srgbClr val="FF99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chemeClr val="bg1"/>
                </a:solidFill>
                <a:latin typeface="Verdana" panose="020B0604030504040204" pitchFamily="34" charset="0"/>
                <a:ea typeface="华文中宋" panose="02010600040101010101" pitchFamily="2" charset="-122"/>
              </a:endParaRPr>
            </a:p>
          </p:txBody>
        </p:sp>
        <p:sp>
          <p:nvSpPr>
            <p:cNvPr id="116760" name="Text Box 6">
              <a:extLst>
                <a:ext uri="{FF2B5EF4-FFF2-40B4-BE49-F238E27FC236}">
                  <a16:creationId xmlns:a16="http://schemas.microsoft.com/office/drawing/2014/main" id="{E8A30A9A-2DC2-4E2F-8548-FE619B536587}"/>
                </a:ext>
              </a:extLst>
            </p:cNvPr>
            <p:cNvSpPr txBox="1">
              <a:spLocks noChangeArrowheads="1"/>
            </p:cNvSpPr>
            <p:nvPr/>
          </p:nvSpPr>
          <p:spPr bwMode="auto">
            <a:xfrm>
              <a:off x="3334" y="3838"/>
              <a:ext cx="454" cy="445"/>
            </a:xfrm>
            <a:prstGeom prst="rect">
              <a:avLst/>
            </a:prstGeom>
            <a:gradFill rotWithShape="1">
              <a:gsLst>
                <a:gs pos="0">
                  <a:srgbClr val="3B0000"/>
                </a:gs>
                <a:gs pos="50000">
                  <a:srgbClr val="800000"/>
                </a:gs>
                <a:gs pos="100000">
                  <a:srgbClr val="3B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chemeClr val="bg1"/>
                  </a:solidFill>
                  <a:latin typeface="Verdana" panose="020B0604030504040204" pitchFamily="34" charset="0"/>
                  <a:ea typeface="华文中宋" panose="02010600040101010101" pitchFamily="2" charset="-122"/>
                </a:rPr>
                <a:t>澳门</a:t>
              </a:r>
            </a:p>
          </p:txBody>
        </p:sp>
      </p:grpSp>
      <p:grpSp>
        <p:nvGrpSpPr>
          <p:cNvPr id="116741" name="Group 7">
            <a:extLst>
              <a:ext uri="{FF2B5EF4-FFF2-40B4-BE49-F238E27FC236}">
                <a16:creationId xmlns:a16="http://schemas.microsoft.com/office/drawing/2014/main" id="{4BB638B1-7710-459A-8F89-79B683205C5F}"/>
              </a:ext>
            </a:extLst>
          </p:cNvPr>
          <p:cNvGrpSpPr>
            <a:grpSpLocks/>
          </p:cNvGrpSpPr>
          <p:nvPr/>
        </p:nvGrpSpPr>
        <p:grpSpPr bwMode="auto">
          <a:xfrm>
            <a:off x="7283450" y="5676900"/>
            <a:ext cx="757238" cy="777875"/>
            <a:chOff x="3651" y="3657"/>
            <a:chExt cx="635" cy="497"/>
          </a:xfrm>
        </p:grpSpPr>
        <p:sp>
          <p:nvSpPr>
            <p:cNvPr id="116757" name="Oval 8">
              <a:extLst>
                <a:ext uri="{FF2B5EF4-FFF2-40B4-BE49-F238E27FC236}">
                  <a16:creationId xmlns:a16="http://schemas.microsoft.com/office/drawing/2014/main" id="{5E9BA785-FD4B-4C0A-A4EC-09DBBF36DF4B}"/>
                </a:ext>
              </a:extLst>
            </p:cNvPr>
            <p:cNvSpPr>
              <a:spLocks noChangeArrowheads="1"/>
            </p:cNvSpPr>
            <p:nvPr/>
          </p:nvSpPr>
          <p:spPr bwMode="auto">
            <a:xfrm>
              <a:off x="3651" y="3657"/>
              <a:ext cx="91" cy="91"/>
            </a:xfrm>
            <a:prstGeom prst="ellipse">
              <a:avLst/>
            </a:prstGeom>
            <a:solidFill>
              <a:srgbClr val="FF99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chemeClr val="bg1"/>
                </a:solidFill>
                <a:latin typeface="Verdana" panose="020B0604030504040204" pitchFamily="34" charset="0"/>
                <a:ea typeface="华文中宋" panose="02010600040101010101" pitchFamily="2" charset="-122"/>
              </a:endParaRPr>
            </a:p>
          </p:txBody>
        </p:sp>
        <p:sp>
          <p:nvSpPr>
            <p:cNvPr id="116758" name="Text Box 9">
              <a:extLst>
                <a:ext uri="{FF2B5EF4-FFF2-40B4-BE49-F238E27FC236}">
                  <a16:creationId xmlns:a16="http://schemas.microsoft.com/office/drawing/2014/main" id="{54C3E6FF-01FC-4559-90AB-72844F09AFC8}"/>
                </a:ext>
              </a:extLst>
            </p:cNvPr>
            <p:cNvSpPr txBox="1">
              <a:spLocks noChangeArrowheads="1"/>
            </p:cNvSpPr>
            <p:nvPr/>
          </p:nvSpPr>
          <p:spPr bwMode="auto">
            <a:xfrm>
              <a:off x="3832" y="3702"/>
              <a:ext cx="454" cy="452"/>
            </a:xfrm>
            <a:prstGeom prst="rect">
              <a:avLst/>
            </a:prstGeom>
            <a:gradFill rotWithShape="1">
              <a:gsLst>
                <a:gs pos="0">
                  <a:srgbClr val="3B0000"/>
                </a:gs>
                <a:gs pos="50000">
                  <a:srgbClr val="800000"/>
                </a:gs>
                <a:gs pos="100000">
                  <a:srgbClr val="3B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chemeClr val="bg1"/>
                  </a:solidFill>
                  <a:latin typeface="Verdana" panose="020B0604030504040204" pitchFamily="34" charset="0"/>
                  <a:ea typeface="华文中宋" panose="02010600040101010101" pitchFamily="2" charset="-122"/>
                </a:rPr>
                <a:t>香港</a:t>
              </a:r>
            </a:p>
          </p:txBody>
        </p:sp>
      </p:grpSp>
      <p:grpSp>
        <p:nvGrpSpPr>
          <p:cNvPr id="116742" name="Group 10">
            <a:extLst>
              <a:ext uri="{FF2B5EF4-FFF2-40B4-BE49-F238E27FC236}">
                <a16:creationId xmlns:a16="http://schemas.microsoft.com/office/drawing/2014/main" id="{CD464479-657D-451E-9232-4848D8378C92}"/>
              </a:ext>
            </a:extLst>
          </p:cNvPr>
          <p:cNvGrpSpPr>
            <a:grpSpLocks/>
          </p:cNvGrpSpPr>
          <p:nvPr/>
        </p:nvGrpSpPr>
        <p:grpSpPr bwMode="auto">
          <a:xfrm>
            <a:off x="8081963" y="5091113"/>
            <a:ext cx="927100" cy="955675"/>
            <a:chOff x="4228" y="3290"/>
            <a:chExt cx="648" cy="537"/>
          </a:xfrm>
        </p:grpSpPr>
        <p:sp>
          <p:nvSpPr>
            <p:cNvPr id="116755" name="Freeform 11">
              <a:extLst>
                <a:ext uri="{FF2B5EF4-FFF2-40B4-BE49-F238E27FC236}">
                  <a16:creationId xmlns:a16="http://schemas.microsoft.com/office/drawing/2014/main" id="{AC73B492-59E1-45C0-9089-FECAE95D890E}"/>
                </a:ext>
              </a:extLst>
            </p:cNvPr>
            <p:cNvSpPr>
              <a:spLocks noChangeArrowheads="1"/>
            </p:cNvSpPr>
            <p:nvPr/>
          </p:nvSpPr>
          <p:spPr bwMode="auto">
            <a:xfrm>
              <a:off x="4228" y="3290"/>
              <a:ext cx="171" cy="397"/>
            </a:xfrm>
            <a:custGeom>
              <a:avLst/>
              <a:gdLst>
                <a:gd name="T0" fmla="*/ 102 w 171"/>
                <a:gd name="T1" fmla="*/ 51 h 397"/>
                <a:gd name="T2" fmla="*/ 54 w 171"/>
                <a:gd name="T3" fmla="*/ 108 h 397"/>
                <a:gd name="T4" fmla="*/ 6 w 171"/>
                <a:gd name="T5" fmla="*/ 214 h 397"/>
                <a:gd name="T6" fmla="*/ 15 w 171"/>
                <a:gd name="T7" fmla="*/ 310 h 397"/>
                <a:gd name="T8" fmla="*/ 44 w 171"/>
                <a:gd name="T9" fmla="*/ 329 h 397"/>
                <a:gd name="T10" fmla="*/ 82 w 171"/>
                <a:gd name="T11" fmla="*/ 377 h 397"/>
                <a:gd name="T12" fmla="*/ 130 w 171"/>
                <a:gd name="T13" fmla="*/ 224 h 397"/>
                <a:gd name="T14" fmla="*/ 150 w 171"/>
                <a:gd name="T15" fmla="*/ 128 h 397"/>
                <a:gd name="T16" fmla="*/ 169 w 171"/>
                <a:gd name="T17" fmla="*/ 70 h 397"/>
                <a:gd name="T18" fmla="*/ 159 w 171"/>
                <a:gd name="T19" fmla="*/ 32 h 397"/>
                <a:gd name="T20" fmla="*/ 102 w 171"/>
                <a:gd name="T21" fmla="*/ 51 h 3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1" h="397">
                  <a:moveTo>
                    <a:pt x="102" y="51"/>
                  </a:moveTo>
                  <a:cubicBezTo>
                    <a:pt x="83" y="78"/>
                    <a:pt x="77" y="84"/>
                    <a:pt x="54" y="108"/>
                  </a:cubicBezTo>
                  <a:cubicBezTo>
                    <a:pt x="43" y="139"/>
                    <a:pt x="6" y="214"/>
                    <a:pt x="6" y="214"/>
                  </a:cubicBezTo>
                  <a:cubicBezTo>
                    <a:pt x="9" y="246"/>
                    <a:pt x="5" y="279"/>
                    <a:pt x="15" y="310"/>
                  </a:cubicBezTo>
                  <a:cubicBezTo>
                    <a:pt x="19" y="321"/>
                    <a:pt x="37" y="320"/>
                    <a:pt x="44" y="329"/>
                  </a:cubicBezTo>
                  <a:cubicBezTo>
                    <a:pt x="99" y="397"/>
                    <a:pt x="0" y="321"/>
                    <a:pt x="82" y="377"/>
                  </a:cubicBezTo>
                  <a:cubicBezTo>
                    <a:pt x="100" y="324"/>
                    <a:pt x="98" y="271"/>
                    <a:pt x="130" y="224"/>
                  </a:cubicBezTo>
                  <a:cubicBezTo>
                    <a:pt x="143" y="134"/>
                    <a:pt x="132" y="183"/>
                    <a:pt x="150" y="128"/>
                  </a:cubicBezTo>
                  <a:cubicBezTo>
                    <a:pt x="157" y="109"/>
                    <a:pt x="169" y="70"/>
                    <a:pt x="169" y="70"/>
                  </a:cubicBezTo>
                  <a:cubicBezTo>
                    <a:pt x="166" y="57"/>
                    <a:pt x="171" y="38"/>
                    <a:pt x="159" y="32"/>
                  </a:cubicBezTo>
                  <a:cubicBezTo>
                    <a:pt x="95" y="0"/>
                    <a:pt x="102" y="109"/>
                    <a:pt x="102" y="51"/>
                  </a:cubicBezTo>
                  <a:close/>
                </a:path>
              </a:pathLst>
            </a:custGeom>
            <a:solidFill>
              <a:srgbClr val="FF6600"/>
            </a:solidFill>
            <a:ln w="9525">
              <a:solidFill>
                <a:schemeClr val="tx1"/>
              </a:solidFill>
              <a:round/>
              <a:headEnd/>
              <a:tailEnd/>
            </a:ln>
          </p:spPr>
          <p:txBody>
            <a:bodyPr/>
            <a:lstStyle/>
            <a:p>
              <a:endParaRPr lang="zh-CN" altLang="en-US"/>
            </a:p>
          </p:txBody>
        </p:sp>
        <p:sp>
          <p:nvSpPr>
            <p:cNvPr id="116756" name="Text Box 12">
              <a:extLst>
                <a:ext uri="{FF2B5EF4-FFF2-40B4-BE49-F238E27FC236}">
                  <a16:creationId xmlns:a16="http://schemas.microsoft.com/office/drawing/2014/main" id="{F8EE54B7-9CB6-44EA-9434-13A6A5077C88}"/>
                </a:ext>
              </a:extLst>
            </p:cNvPr>
            <p:cNvSpPr txBox="1">
              <a:spLocks noChangeArrowheads="1"/>
            </p:cNvSpPr>
            <p:nvPr/>
          </p:nvSpPr>
          <p:spPr bwMode="auto">
            <a:xfrm>
              <a:off x="4422" y="3430"/>
              <a:ext cx="454" cy="397"/>
            </a:xfrm>
            <a:prstGeom prst="rect">
              <a:avLst/>
            </a:prstGeom>
            <a:gradFill rotWithShape="1">
              <a:gsLst>
                <a:gs pos="0">
                  <a:srgbClr val="3B0000"/>
                </a:gs>
                <a:gs pos="50000">
                  <a:srgbClr val="800000"/>
                </a:gs>
                <a:gs pos="100000">
                  <a:srgbClr val="3B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chemeClr val="bg1"/>
                  </a:solidFill>
                  <a:latin typeface="Verdana" panose="020B0604030504040204" pitchFamily="34" charset="0"/>
                  <a:ea typeface="华文中宋" panose="02010600040101010101" pitchFamily="2" charset="-122"/>
                </a:rPr>
                <a:t>台湾</a:t>
              </a:r>
            </a:p>
          </p:txBody>
        </p:sp>
      </p:grpSp>
      <p:sp>
        <p:nvSpPr>
          <p:cNvPr id="6" name="文本框 5">
            <a:extLst>
              <a:ext uri="{FF2B5EF4-FFF2-40B4-BE49-F238E27FC236}">
                <a16:creationId xmlns:a16="http://schemas.microsoft.com/office/drawing/2014/main" id="{5140537C-2D98-491C-B97A-E5F2FF0D72A8}"/>
              </a:ext>
            </a:extLst>
          </p:cNvPr>
          <p:cNvSpPr txBox="1"/>
          <p:nvPr/>
        </p:nvSpPr>
        <p:spPr>
          <a:xfrm>
            <a:off x="5111750" y="3136900"/>
            <a:ext cx="2771775" cy="582613"/>
          </a:xfrm>
          <a:prstGeom prst="rect">
            <a:avLst/>
          </a:prstGeom>
          <a:solidFill>
            <a:schemeClr val="accent6">
              <a:lumMod val="75000"/>
            </a:schemeClr>
          </a:solidFill>
        </p:spPr>
        <p:txBody>
          <a:bodyPr>
            <a:spAutoFit/>
          </a:bodyPr>
          <a:lstStyle/>
          <a:p>
            <a:pPr algn="ctr" eaLnBrk="1" hangingPunct="1">
              <a:defRPr/>
            </a:pPr>
            <a:r>
              <a:rPr lang="zh-CN" altLang="en-US" sz="3200" b="1" noProof="1">
                <a:solidFill>
                  <a:schemeClr val="bg1"/>
                </a:solidFill>
                <a:latin typeface="方正清刻本悦宋简体" charset="-122"/>
                <a:ea typeface="方正清刻本悦宋简体" charset="-122"/>
              </a:rPr>
              <a:t>社会主义制度</a:t>
            </a:r>
          </a:p>
        </p:txBody>
      </p:sp>
      <p:sp>
        <p:nvSpPr>
          <p:cNvPr id="3" name="文本框 2">
            <a:extLst>
              <a:ext uri="{FF2B5EF4-FFF2-40B4-BE49-F238E27FC236}">
                <a16:creationId xmlns:a16="http://schemas.microsoft.com/office/drawing/2014/main" id="{7CE78BF3-D92F-4440-92EA-5F3DB5960BA7}"/>
              </a:ext>
            </a:extLst>
          </p:cNvPr>
          <p:cNvSpPr txBox="1"/>
          <p:nvPr/>
        </p:nvSpPr>
        <p:spPr>
          <a:xfrm>
            <a:off x="7708900" y="5864225"/>
            <a:ext cx="3162300" cy="584200"/>
          </a:xfrm>
          <a:prstGeom prst="rect">
            <a:avLst/>
          </a:prstGeom>
          <a:solidFill>
            <a:schemeClr val="accent6">
              <a:lumMod val="75000"/>
            </a:schemeClr>
          </a:solidFill>
        </p:spPr>
        <p:txBody>
          <a:bodyPr>
            <a:spAutoFit/>
          </a:bodyPr>
          <a:lstStyle/>
          <a:p>
            <a:pPr algn="ctr" eaLnBrk="1" hangingPunct="1">
              <a:defRPr/>
            </a:pPr>
            <a:r>
              <a:rPr lang="zh-CN" altLang="en-US" sz="3200" b="1" noProof="1">
                <a:solidFill>
                  <a:schemeClr val="bg1"/>
                </a:solidFill>
                <a:latin typeface="方正清刻本悦宋简体" charset="-122"/>
                <a:ea typeface="方正清刻本悦宋简体" charset="-122"/>
              </a:rPr>
              <a:t>资本主义制度</a:t>
            </a:r>
          </a:p>
        </p:txBody>
      </p:sp>
      <p:sp>
        <p:nvSpPr>
          <p:cNvPr id="8" name="文本框 7">
            <a:extLst>
              <a:ext uri="{FF2B5EF4-FFF2-40B4-BE49-F238E27FC236}">
                <a16:creationId xmlns:a16="http://schemas.microsoft.com/office/drawing/2014/main" id="{D73E1C7C-554B-499E-9A66-B55AFD854EA6}"/>
              </a:ext>
            </a:extLst>
          </p:cNvPr>
          <p:cNvSpPr txBox="1"/>
          <p:nvPr/>
        </p:nvSpPr>
        <p:spPr>
          <a:xfrm>
            <a:off x="3405188" y="1004888"/>
            <a:ext cx="5359400" cy="579437"/>
          </a:xfrm>
          <a:prstGeom prst="rect">
            <a:avLst/>
          </a:prstGeom>
          <a:solidFill>
            <a:schemeClr val="accent6">
              <a:lumMod val="75000"/>
            </a:schemeClr>
          </a:solidFill>
        </p:spPr>
        <p:txBody>
          <a:bodyPr>
            <a:spAutoFit/>
          </a:bodyPr>
          <a:lstStyle/>
          <a:p>
            <a:pPr algn="ctr" eaLnBrk="1" hangingPunct="1">
              <a:defRPr/>
            </a:pPr>
            <a:r>
              <a:rPr lang="en-US" altLang="zh-CN" sz="3200" b="1" noProof="1">
                <a:solidFill>
                  <a:schemeClr val="bg1"/>
                </a:solidFill>
                <a:latin typeface="方正清刻本悦宋简体" charset="-122"/>
                <a:ea typeface="方正清刻本悦宋简体" charset="-122"/>
              </a:rPr>
              <a:t>“</a:t>
            </a:r>
            <a:r>
              <a:rPr lang="zh-CN" altLang="zh-CN" sz="3200" b="1" noProof="1">
                <a:solidFill>
                  <a:schemeClr val="bg1"/>
                </a:solidFill>
                <a:latin typeface="方正清刻本悦宋简体" charset="-122"/>
                <a:ea typeface="方正清刻本悦宋简体" charset="-122"/>
              </a:rPr>
              <a:t>一国</a:t>
            </a:r>
            <a:r>
              <a:rPr lang="en-US" altLang="zh-CN" sz="3200" b="1" noProof="1">
                <a:solidFill>
                  <a:schemeClr val="bg1"/>
                </a:solidFill>
                <a:latin typeface="方正清刻本悦宋简体" charset="-122"/>
                <a:ea typeface="方正清刻本悦宋简体" charset="-122"/>
              </a:rPr>
              <a:t>”</a:t>
            </a:r>
            <a:r>
              <a:rPr lang="zh-CN" altLang="en-US" sz="3200" b="1" noProof="1">
                <a:solidFill>
                  <a:schemeClr val="bg1"/>
                </a:solidFill>
                <a:latin typeface="方正清刻本悦宋简体" charset="-122"/>
                <a:ea typeface="方正清刻本悦宋简体" charset="-122"/>
              </a:rPr>
              <a:t>：中华人民共和国</a:t>
            </a:r>
            <a:endParaRPr lang="en-US" altLang="zh-CN" sz="3200" b="1" noProof="1">
              <a:solidFill>
                <a:schemeClr val="bg1"/>
              </a:solidFill>
              <a:latin typeface="方正清刻本悦宋简体" charset="-122"/>
              <a:ea typeface="方正清刻本悦宋简体" charset="-122"/>
            </a:endParaRPr>
          </a:p>
        </p:txBody>
      </p:sp>
      <p:sp>
        <p:nvSpPr>
          <p:cNvPr id="5" name="文本框 4">
            <a:extLst>
              <a:ext uri="{FF2B5EF4-FFF2-40B4-BE49-F238E27FC236}">
                <a16:creationId xmlns:a16="http://schemas.microsoft.com/office/drawing/2014/main" id="{CB7C73EC-8D13-475B-A98B-8F6A19BDDD38}"/>
              </a:ext>
            </a:extLst>
          </p:cNvPr>
          <p:cNvSpPr txBox="1"/>
          <p:nvPr/>
        </p:nvSpPr>
        <p:spPr>
          <a:xfrm>
            <a:off x="436563" y="1111250"/>
            <a:ext cx="1290637" cy="3797300"/>
          </a:xfrm>
          <a:prstGeom prst="rect">
            <a:avLst/>
          </a:prstGeom>
          <a:noFill/>
        </p:spPr>
        <p:txBody>
          <a:bodyPr vert="eaVert">
            <a:spAutoFit/>
          </a:bodyPr>
          <a:lstStyle/>
          <a:p>
            <a:pPr eaLnBrk="1" hangingPunct="1">
              <a:defRPr/>
            </a:pPr>
            <a:r>
              <a:rPr lang="zh-CN" altLang="en-US" sz="7200" noProof="1">
                <a:solidFill>
                  <a:srgbClr val="FF0000"/>
                </a:solidFill>
                <a:effectLst>
                  <a:outerShdw blurRad="38100" dist="19050" dir="2700000" algn="tl" rotWithShape="0">
                    <a:schemeClr val="dk1">
                      <a:alpha val="40000"/>
                    </a:schemeClr>
                  </a:outerShdw>
                </a:effectLst>
                <a:latin typeface="黑体" panose="02010600030101010101" pitchFamily="2" charset="-122"/>
                <a:ea typeface="黑体" panose="02010600030101010101" pitchFamily="2" charset="-122"/>
              </a:rPr>
              <a:t>一国两制</a:t>
            </a:r>
          </a:p>
        </p:txBody>
      </p:sp>
      <p:sp>
        <p:nvSpPr>
          <p:cNvPr id="12" name="矩形 11">
            <a:extLst>
              <a:ext uri="{FF2B5EF4-FFF2-40B4-BE49-F238E27FC236}">
                <a16:creationId xmlns:a16="http://schemas.microsoft.com/office/drawing/2014/main" id="{233812B8-8027-4A22-9437-D0D207BD1535}"/>
              </a:ext>
            </a:extLst>
          </p:cNvPr>
          <p:cNvSpPr/>
          <p:nvPr/>
        </p:nvSpPr>
        <p:spPr bwMode="auto">
          <a:xfrm flipV="1">
            <a:off x="-10795" y="-40640"/>
            <a:ext cx="12212955" cy="64833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4" name="矩形 3">
            <a:extLst>
              <a:ext uri="{FF2B5EF4-FFF2-40B4-BE49-F238E27FC236}">
                <a16:creationId xmlns:a16="http://schemas.microsoft.com/office/drawing/2014/main" id="{FA651503-154F-4146-8A64-6835C37B86F2}"/>
              </a:ext>
            </a:extLst>
          </p:cNvPr>
          <p:cNvSpPr/>
          <p:nvPr/>
        </p:nvSpPr>
        <p:spPr bwMode="auto">
          <a:xfrm flipV="1">
            <a:off x="-10161" y="6638290"/>
            <a:ext cx="12212956" cy="223520"/>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116753" name="文本框 1">
            <a:extLst>
              <a:ext uri="{FF2B5EF4-FFF2-40B4-BE49-F238E27FC236}">
                <a16:creationId xmlns:a16="http://schemas.microsoft.com/office/drawing/2014/main" id="{ED154D41-55CE-48B7-91A7-389458A1D7D1}"/>
              </a:ext>
            </a:extLst>
          </p:cNvPr>
          <p:cNvSpPr txBox="1">
            <a:spLocks noChangeArrowheads="1"/>
          </p:cNvSpPr>
          <p:nvPr/>
        </p:nvSpPr>
        <p:spPr bwMode="auto">
          <a:xfrm>
            <a:off x="200025" y="28575"/>
            <a:ext cx="304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latin typeface="黑体" panose="02010609060101010101" pitchFamily="49" charset="-122"/>
                <a:ea typeface="黑体" panose="02010609060101010101" pitchFamily="49" charset="-122"/>
                <a:sym typeface="宋体" panose="02010600030101010101" pitchFamily="2" charset="-122"/>
              </a:rPr>
              <a:t>篇章二：</a:t>
            </a:r>
            <a:r>
              <a:rPr lang="zh-CN" altLang="zh-CN" sz="2800" b="1">
                <a:solidFill>
                  <a:schemeClr val="bg1"/>
                </a:solidFill>
                <a:latin typeface="黑体" panose="02010609060101010101" pitchFamily="49" charset="-122"/>
                <a:ea typeface="黑体" panose="02010609060101010101" pitchFamily="49" charset="-122"/>
                <a:sym typeface="宋体" panose="02010600030101010101" pitchFamily="2" charset="-122"/>
              </a:rPr>
              <a:t>统一之路</a:t>
            </a:r>
          </a:p>
        </p:txBody>
      </p:sp>
      <p:sp>
        <p:nvSpPr>
          <p:cNvPr id="54294" name="文本框 54293">
            <a:extLst>
              <a:ext uri="{FF2B5EF4-FFF2-40B4-BE49-F238E27FC236}">
                <a16:creationId xmlns:a16="http://schemas.microsoft.com/office/drawing/2014/main" id="{617A4B42-8D42-4085-AE65-9214B3A0659C}"/>
              </a:ext>
            </a:extLst>
          </p:cNvPr>
          <p:cNvSpPr txBox="1">
            <a:spLocks noChangeArrowheads="1"/>
          </p:cNvSpPr>
          <p:nvPr/>
        </p:nvSpPr>
        <p:spPr bwMode="auto">
          <a:xfrm>
            <a:off x="8801100" y="2232025"/>
            <a:ext cx="2927350"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latin typeface="微软雅黑" panose="020B0503020204020204" pitchFamily="34" charset="-122"/>
                <a:ea typeface="微软雅黑" panose="020B0503020204020204" pitchFamily="34" charset="-122"/>
              </a:rPr>
              <a:t>变与不变</a:t>
            </a:r>
          </a:p>
          <a:p>
            <a:pPr eaLnBrk="1" hangingPunct="1">
              <a:spcBef>
                <a:spcPct val="50000"/>
              </a:spcBef>
            </a:pPr>
            <a:r>
              <a:rPr lang="zh-CN" altLang="en-US" sz="2400" b="1">
                <a:latin typeface="微软雅黑" panose="020B0503020204020204" pitchFamily="34" charset="-122"/>
                <a:ea typeface="微软雅黑" panose="020B0503020204020204" pitchFamily="34" charset="-122"/>
              </a:rPr>
              <a:t>  主权变了，回到中国手中。但社会制度和生活方式不变， </a:t>
            </a:r>
            <a:r>
              <a:rPr lang="zh-CN" altLang="en-US" sz="2400" b="1">
                <a:latin typeface="微软雅黑" panose="020B0503020204020204" pitchFamily="34" charset="-122"/>
                <a:ea typeface="微软雅黑" panose="020B0503020204020204" pitchFamily="34" charset="-122"/>
                <a:sym typeface="宋体" panose="02010600030101010101" pitchFamily="2" charset="-122"/>
              </a:rPr>
              <a:t>“马照跑、股照炒、舞照跳”。</a:t>
            </a:r>
            <a:r>
              <a:rPr lang="zh-CN" altLang="en-US" sz="2400" b="1">
                <a:latin typeface="微软雅黑" panose="020B0503020204020204" pitchFamily="34" charset="-122"/>
                <a:ea typeface="微软雅黑" panose="020B0503020204020204" pitchFamily="34" charset="-122"/>
              </a:rPr>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500"/>
                                        <p:tgtEl>
                                          <p:spTgt spid="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ppt_x</p:attrName>
                                        </p:attrNameLst>
                                      </p:cBhvr>
                                      <p:tavLst>
                                        <p:tav tm="0">
                                          <p:val>
                                            <p:strVal val="#ppt_x-.2"/>
                                          </p:val>
                                        </p:tav>
                                        <p:tav tm="100000">
                                          <p:val>
                                            <p:strVal val="#ppt_x"/>
                                          </p:val>
                                        </p:tav>
                                      </p:tavLst>
                                    </p:anim>
                                    <p:anim calcmode="lin" valueType="num">
                                      <p:cBhvr>
                                        <p:cTn id="15"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6" dur="5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ppt_x</p:attrName>
                                        </p:attrNameLst>
                                      </p:cBhvr>
                                      <p:tavLst>
                                        <p:tav tm="0">
                                          <p:val>
                                            <p:strVal val="#ppt_x-.2"/>
                                          </p:val>
                                        </p:tav>
                                        <p:tav tm="100000">
                                          <p:val>
                                            <p:strVal val="#ppt_x"/>
                                          </p:val>
                                        </p:tav>
                                      </p:tavLst>
                                    </p:anim>
                                    <p:anim calcmode="lin" valueType="num">
                                      <p:cBhvr>
                                        <p:cTn id="22" dur="5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23" dur="500"/>
                                        <p:tgtEl>
                                          <p:spTgt spid="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54294"/>
                                        </p:tgtEl>
                                        <p:attrNameLst>
                                          <p:attrName>style.visibility</p:attrName>
                                        </p:attrNameLst>
                                      </p:cBhvr>
                                      <p:to>
                                        <p:strVal val="visible"/>
                                      </p:to>
                                    </p:set>
                                    <p:anim calcmode="lin" valueType="num">
                                      <p:cBhvr additive="base">
                                        <p:cTn id="28" dur="500" fill="hold"/>
                                        <p:tgtEl>
                                          <p:spTgt spid="54294"/>
                                        </p:tgtEl>
                                        <p:attrNameLst>
                                          <p:attrName>ppt_x</p:attrName>
                                        </p:attrNameLst>
                                      </p:cBhvr>
                                      <p:tavLst>
                                        <p:tav tm="0">
                                          <p:val>
                                            <p:strVal val="1+#ppt_w/2"/>
                                          </p:val>
                                        </p:tav>
                                        <p:tav tm="100000">
                                          <p:val>
                                            <p:strVal val="#ppt_x"/>
                                          </p:val>
                                        </p:tav>
                                      </p:tavLst>
                                    </p:anim>
                                    <p:anim calcmode="lin" valueType="num">
                                      <p:cBhvr additive="base">
                                        <p:cTn id="29" dur="500" fill="hold"/>
                                        <p:tgtEl>
                                          <p:spTgt spid="542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 grpId="0" bldLvl="0" animBg="1"/>
      <p:bldP spid="8" grpId="0" bldLvl="0" animBg="1"/>
      <p:bldP spid="5429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AutoShape 5">
            <a:extLst>
              <a:ext uri="{FF2B5EF4-FFF2-40B4-BE49-F238E27FC236}">
                <a16:creationId xmlns:a16="http://schemas.microsoft.com/office/drawing/2014/main" id="{79F86912-58FC-42C8-A16B-0BC6C7DFB456}"/>
              </a:ext>
            </a:extLst>
          </p:cNvPr>
          <p:cNvSpPr>
            <a:spLocks noChangeArrowheads="1"/>
          </p:cNvSpPr>
          <p:nvPr/>
        </p:nvSpPr>
        <p:spPr bwMode="auto">
          <a:xfrm>
            <a:off x="6351588" y="1319213"/>
            <a:ext cx="5427662" cy="2968625"/>
          </a:xfrm>
          <a:prstGeom prst="flowChartAlternateProcess">
            <a:avLst/>
          </a:prstGeom>
          <a:solidFill>
            <a:srgbClr val="FAFAFA"/>
          </a:solidFill>
          <a:ln w="9525">
            <a:solidFill>
              <a:schemeClr val="tx1"/>
            </a:solidFill>
            <a:miter lim="800000"/>
            <a:headEnd/>
            <a:tailEnd/>
          </a:ln>
        </p:spPr>
        <p:txBody>
          <a:bodyPr lIns="101890" tIns="50944" rIns="101890" bIns="5094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pPr>
            <a:r>
              <a:rPr lang="en-US" altLang="zh-CN" sz="2800" b="1">
                <a:solidFill>
                  <a:srgbClr val="FF0000"/>
                </a:solidFill>
                <a:latin typeface="黑体" panose="02010609060101010101" pitchFamily="49" charset="-122"/>
                <a:ea typeface="黑体" panose="02010609060101010101" pitchFamily="49" charset="-122"/>
              </a:rPr>
              <a:t>    </a:t>
            </a:r>
            <a:r>
              <a:rPr lang="zh-CN" altLang="en-US" sz="2800" b="1">
                <a:solidFill>
                  <a:srgbClr val="FF0000"/>
                </a:solidFill>
                <a:latin typeface="黑体" panose="02010609060101010101" pitchFamily="49" charset="-122"/>
                <a:ea typeface="黑体" panose="02010609060101010101" pitchFamily="49" charset="-122"/>
              </a:rPr>
              <a:t>现在时机已经成熟了</a:t>
            </a:r>
            <a:r>
              <a:rPr lang="zh-CN" altLang="en-US" sz="2800" b="1">
                <a:latin typeface="黑体" panose="02010609060101010101" pitchFamily="49" charset="-122"/>
                <a:ea typeface="黑体" panose="02010609060101010101" pitchFamily="49" charset="-122"/>
              </a:rPr>
              <a:t>，应该明确肯定的：</a:t>
            </a:r>
            <a:r>
              <a:rPr lang="en-US" altLang="zh-CN" sz="2800" b="1">
                <a:latin typeface="黑体" panose="02010609060101010101" pitchFamily="49" charset="-122"/>
                <a:ea typeface="黑体" panose="02010609060101010101" pitchFamily="49" charset="-122"/>
              </a:rPr>
              <a:t>1997</a:t>
            </a:r>
            <a:r>
              <a:rPr lang="zh-CN" altLang="en-US" sz="2800" b="1">
                <a:latin typeface="黑体" panose="02010609060101010101" pitchFamily="49" charset="-122"/>
                <a:ea typeface="黑体" panose="02010609060101010101" pitchFamily="49" charset="-122"/>
              </a:rPr>
              <a:t>年中国将收回香港。就是说，中国要收回的不仅是新界，而且包括香港岛、九龙。 </a:t>
            </a:r>
          </a:p>
          <a:p>
            <a:pPr algn="just" eaLnBrk="1" hangingPunct="1">
              <a:spcBef>
                <a:spcPct val="20000"/>
              </a:spcBef>
            </a:pPr>
            <a:r>
              <a:rPr lang="zh-CN" altLang="en-US" sz="2800" b="1">
                <a:latin typeface="黑体" panose="02010609060101010101" pitchFamily="49" charset="-122"/>
                <a:ea typeface="黑体" panose="02010609060101010101" pitchFamily="49" charset="-122"/>
              </a:rPr>
              <a:t>          </a:t>
            </a:r>
            <a:r>
              <a:rPr lang="en-US" altLang="zh-CN" sz="2800" b="1">
                <a:ea typeface="黑体" panose="02010609060101010101" pitchFamily="49" charset="-122"/>
              </a:rPr>
              <a:t>——</a:t>
            </a:r>
            <a:r>
              <a:rPr lang="en-US" altLang="zh-CN" sz="2800" b="1">
                <a:latin typeface="黑体" panose="02010609060101010101" pitchFamily="49" charset="-122"/>
                <a:ea typeface="黑体" panose="02010609060101010101" pitchFamily="49" charset="-122"/>
              </a:rPr>
              <a:t>1982</a:t>
            </a:r>
            <a:r>
              <a:rPr lang="zh-CN" altLang="en-US" sz="2800" b="1">
                <a:latin typeface="黑体" panose="02010609060101010101" pitchFamily="49" charset="-122"/>
                <a:ea typeface="黑体" panose="02010609060101010101" pitchFamily="49" charset="-122"/>
              </a:rPr>
              <a:t>年邓小平</a:t>
            </a:r>
            <a:endParaRPr lang="zh-CN" altLang="en-US" sz="4000" b="1">
              <a:latin typeface="黑体" panose="02010609060101010101" pitchFamily="49" charset="-122"/>
              <a:ea typeface="黑体" panose="02010609060101010101" pitchFamily="49" charset="-122"/>
            </a:endParaRPr>
          </a:p>
        </p:txBody>
      </p:sp>
      <p:sp>
        <p:nvSpPr>
          <p:cNvPr id="118787" name="AutoShape 5">
            <a:extLst>
              <a:ext uri="{FF2B5EF4-FFF2-40B4-BE49-F238E27FC236}">
                <a16:creationId xmlns:a16="http://schemas.microsoft.com/office/drawing/2014/main" id="{13D20646-349F-44E8-885B-04B139A4ADE5}"/>
              </a:ext>
            </a:extLst>
          </p:cNvPr>
          <p:cNvSpPr>
            <a:spLocks noChangeArrowheads="1"/>
          </p:cNvSpPr>
          <p:nvPr/>
        </p:nvSpPr>
        <p:spPr bwMode="auto">
          <a:xfrm>
            <a:off x="369888" y="998538"/>
            <a:ext cx="5802312" cy="4129087"/>
          </a:xfrm>
          <a:prstGeom prst="flowChartAlternateProcess">
            <a:avLst/>
          </a:prstGeom>
          <a:solidFill>
            <a:srgbClr val="FAFAFA"/>
          </a:solidFill>
          <a:ln w="9525">
            <a:solidFill>
              <a:schemeClr val="tx1"/>
            </a:solidFill>
            <a:miter lim="800000"/>
            <a:headEnd/>
            <a:tailEnd/>
          </a:ln>
        </p:spPr>
        <p:txBody>
          <a:bodyPr lIns="101890" tIns="50944" rIns="101890" bIns="5094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pPr>
            <a:r>
              <a:rPr lang="zh-CN" altLang="en-US" sz="2400" b="1">
                <a:solidFill>
                  <a:srgbClr val="FF0000"/>
                </a:solidFill>
                <a:latin typeface="微软雅黑" panose="020B0503020204020204" pitchFamily="34" charset="-122"/>
                <a:ea typeface="微软雅黑" panose="020B0503020204020204" pitchFamily="34" charset="-122"/>
              </a:rPr>
              <a:t>港澳回归条件有哪些？</a:t>
            </a:r>
            <a:endParaRPr lang="en-US" altLang="zh-CN" sz="2400" b="1">
              <a:solidFill>
                <a:srgbClr val="FF0000"/>
              </a:solidFill>
              <a:latin typeface="微软雅黑" panose="020B0503020204020204" pitchFamily="34" charset="-122"/>
              <a:ea typeface="微软雅黑" panose="020B0503020204020204" pitchFamily="34" charset="-122"/>
            </a:endParaRPr>
          </a:p>
          <a:p>
            <a:pPr algn="just" eaLnBrk="1" hangingPunct="1">
              <a:spcBef>
                <a:spcPct val="20000"/>
              </a:spcBef>
            </a:pPr>
            <a:r>
              <a:rPr lang="en-US" altLang="zh-CN" sz="2400" b="1">
                <a:latin typeface="微软雅黑" panose="020B0503020204020204" pitchFamily="34" charset="-122"/>
                <a:ea typeface="微软雅黑" panose="020B0503020204020204" pitchFamily="34" charset="-122"/>
              </a:rPr>
              <a:t>1.</a:t>
            </a:r>
            <a:r>
              <a:rPr lang="zh-CN" altLang="en-US" sz="2400" b="1">
                <a:latin typeface="微软雅黑" panose="020B0503020204020204" pitchFamily="34" charset="-122"/>
                <a:ea typeface="微软雅黑" panose="020B0503020204020204" pitchFamily="34" charset="-122"/>
              </a:rPr>
              <a:t>香港和澳门自古以来就是中国领土（前提条件）；</a:t>
            </a:r>
          </a:p>
          <a:p>
            <a:pPr algn="just" eaLnBrk="1" hangingPunct="1">
              <a:spcBef>
                <a:spcPct val="20000"/>
              </a:spcBef>
            </a:pPr>
            <a:endParaRPr lang="zh-CN" altLang="en-US" sz="2400" b="1">
              <a:latin typeface="微软雅黑" panose="020B0503020204020204" pitchFamily="34" charset="-122"/>
              <a:ea typeface="微软雅黑" panose="020B0503020204020204" pitchFamily="34" charset="-122"/>
            </a:endParaRPr>
          </a:p>
          <a:p>
            <a:pPr algn="just" eaLnBrk="1" hangingPunct="1">
              <a:spcBef>
                <a:spcPct val="20000"/>
              </a:spcBef>
            </a:pPr>
            <a:r>
              <a:rPr lang="en-US" altLang="zh-CN" sz="2400" b="1">
                <a:latin typeface="微软雅黑" panose="020B0503020204020204" pitchFamily="34" charset="-122"/>
                <a:ea typeface="微软雅黑" panose="020B0503020204020204" pitchFamily="34" charset="-122"/>
              </a:rPr>
              <a:t>2.</a:t>
            </a:r>
            <a:r>
              <a:rPr lang="zh-CN" altLang="en-US" sz="2400" b="1">
                <a:latin typeface="微软雅黑" panose="020B0503020204020204" pitchFamily="34" charset="-122"/>
                <a:ea typeface="微软雅黑" panose="020B0503020204020204" pitchFamily="34" charset="-122"/>
              </a:rPr>
              <a:t>中国综合国力的增强</a:t>
            </a:r>
          </a:p>
          <a:p>
            <a:pPr algn="just" eaLnBrk="1" hangingPunct="1">
              <a:spcBef>
                <a:spcPct val="20000"/>
              </a:spcBef>
            </a:pPr>
            <a:r>
              <a:rPr lang="zh-CN" altLang="en-US" sz="2400" b="1">
                <a:latin typeface="微软雅黑" panose="020B0503020204020204" pitchFamily="34" charset="-122"/>
                <a:ea typeface="微软雅黑" panose="020B0503020204020204" pitchFamily="34" charset="-122"/>
              </a:rPr>
              <a:t>（最重要条件）；</a:t>
            </a:r>
          </a:p>
          <a:p>
            <a:pPr algn="just" eaLnBrk="1" hangingPunct="1">
              <a:spcBef>
                <a:spcPct val="20000"/>
              </a:spcBef>
            </a:pPr>
            <a:endParaRPr lang="zh-CN" altLang="en-US" sz="2400" b="1">
              <a:latin typeface="微软雅黑" panose="020B0503020204020204" pitchFamily="34" charset="-122"/>
              <a:ea typeface="微软雅黑" panose="020B0503020204020204" pitchFamily="34" charset="-122"/>
            </a:endParaRPr>
          </a:p>
          <a:p>
            <a:pPr algn="just" eaLnBrk="1" hangingPunct="1">
              <a:spcBef>
                <a:spcPct val="20000"/>
              </a:spcBef>
            </a:pPr>
            <a:r>
              <a:rPr lang="en-US" altLang="zh-CN" sz="2400" b="1">
                <a:latin typeface="微软雅黑" panose="020B0503020204020204" pitchFamily="34" charset="-122"/>
                <a:ea typeface="微软雅黑" panose="020B0503020204020204" pitchFamily="34" charset="-122"/>
              </a:rPr>
              <a:t>3.</a:t>
            </a:r>
            <a:r>
              <a:rPr lang="zh-CN" altLang="en-US" sz="2400" b="1">
                <a:latin typeface="微软雅黑" panose="020B0503020204020204" pitchFamily="34" charset="-122"/>
                <a:ea typeface="微软雅黑" panose="020B0503020204020204" pitchFamily="34" charset="-122"/>
              </a:rPr>
              <a:t>邓小平提出</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一国两制</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的构想（关键条件）。</a:t>
            </a:r>
          </a:p>
        </p:txBody>
      </p:sp>
      <p:sp>
        <p:nvSpPr>
          <p:cNvPr id="12" name="矩形 11">
            <a:extLst>
              <a:ext uri="{FF2B5EF4-FFF2-40B4-BE49-F238E27FC236}">
                <a16:creationId xmlns:a16="http://schemas.microsoft.com/office/drawing/2014/main" id="{ACBAF61F-8DB2-43D6-8548-9A9BF4E4D285}"/>
              </a:ext>
            </a:extLst>
          </p:cNvPr>
          <p:cNvSpPr/>
          <p:nvPr/>
        </p:nvSpPr>
        <p:spPr bwMode="auto">
          <a:xfrm flipV="1">
            <a:off x="-10795" y="-40640"/>
            <a:ext cx="12212955" cy="64833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2" name="矩形 1">
            <a:extLst>
              <a:ext uri="{FF2B5EF4-FFF2-40B4-BE49-F238E27FC236}">
                <a16:creationId xmlns:a16="http://schemas.microsoft.com/office/drawing/2014/main" id="{7A533251-A162-441C-BC76-3A31A9E8C07C}"/>
              </a:ext>
            </a:extLst>
          </p:cNvPr>
          <p:cNvSpPr/>
          <p:nvPr/>
        </p:nvSpPr>
        <p:spPr bwMode="auto">
          <a:xfrm flipV="1">
            <a:off x="-10161" y="6638290"/>
            <a:ext cx="12212956" cy="223520"/>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118794" name="文本框 1">
            <a:extLst>
              <a:ext uri="{FF2B5EF4-FFF2-40B4-BE49-F238E27FC236}">
                <a16:creationId xmlns:a16="http://schemas.microsoft.com/office/drawing/2014/main" id="{86187BED-55F2-4FA1-8C6A-EA3CE390F705}"/>
              </a:ext>
            </a:extLst>
          </p:cNvPr>
          <p:cNvSpPr txBox="1">
            <a:spLocks noChangeArrowheads="1"/>
          </p:cNvSpPr>
          <p:nvPr/>
        </p:nvSpPr>
        <p:spPr bwMode="auto">
          <a:xfrm>
            <a:off x="200025" y="28575"/>
            <a:ext cx="304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latin typeface="黑体" panose="02010609060101010101" pitchFamily="49" charset="-122"/>
                <a:ea typeface="黑体" panose="02010609060101010101" pitchFamily="49" charset="-122"/>
                <a:sym typeface="宋体" panose="02010600030101010101" pitchFamily="2" charset="-122"/>
              </a:rPr>
              <a:t>篇章二：</a:t>
            </a:r>
            <a:r>
              <a:rPr lang="zh-CN" altLang="zh-CN" sz="2800" b="1">
                <a:solidFill>
                  <a:schemeClr val="bg1"/>
                </a:solidFill>
                <a:latin typeface="黑体" panose="02010609060101010101" pitchFamily="49" charset="-122"/>
                <a:ea typeface="黑体" panose="02010609060101010101" pitchFamily="49" charset="-122"/>
                <a:sym typeface="宋体" panose="02010600030101010101" pitchFamily="2" charset="-122"/>
              </a:rPr>
              <a:t>统一之路</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085"/>
                                        </p:tgtEl>
                                        <p:attrNameLst>
                                          <p:attrName>style.visibility</p:attrName>
                                        </p:attrNameLst>
                                      </p:cBhvr>
                                      <p:to>
                                        <p:strVal val="visible"/>
                                      </p:to>
                                    </p:set>
                                    <p:animEffect transition="in" filter="wipe(left)">
                                      <p:cBhvr>
                                        <p:cTn id="7" dur="500"/>
                                        <p:tgtEl>
                                          <p:spTgt spid="46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a:extLst>
              <a:ext uri="{FF2B5EF4-FFF2-40B4-BE49-F238E27FC236}">
                <a16:creationId xmlns:a16="http://schemas.microsoft.com/office/drawing/2014/main" id="{B8F581BA-6BFD-4091-9D24-27CD7E8DABD4}"/>
              </a:ext>
            </a:extLst>
          </p:cNvPr>
          <p:cNvSpPr>
            <a:spLocks noGrp="1" noChangeArrowheads="1"/>
          </p:cNvSpPr>
          <p:nvPr>
            <p:ph type="title"/>
          </p:nvPr>
        </p:nvSpPr>
        <p:spPr>
          <a:xfrm>
            <a:off x="790575" y="2446338"/>
            <a:ext cx="10515600" cy="1325562"/>
          </a:xfrm>
        </p:spPr>
        <p:txBody>
          <a:bodyPr/>
          <a:lstStyle/>
          <a:p>
            <a:pPr algn="ctr" eaLnBrk="1" hangingPunct="1"/>
            <a:r>
              <a:rPr lang="zh-CN" altLang="zh-CN" b="1">
                <a:latin typeface="微软雅黑" panose="020B0503020204020204" pitchFamily="34" charset="-122"/>
                <a:ea typeface="微软雅黑" panose="020B0503020204020204" pitchFamily="34" charset="-122"/>
                <a:sym typeface="等线" panose="02010600030101010101" pitchFamily="2" charset="-122"/>
              </a:rPr>
              <a:t>回归之喜</a:t>
            </a:r>
            <a:br>
              <a:rPr lang="zh-CN" altLang="zh-CN" b="1">
                <a:latin typeface="微软雅黑" panose="020B0503020204020204" pitchFamily="34" charset="-122"/>
                <a:ea typeface="微软雅黑" panose="020B0503020204020204" pitchFamily="34" charset="-122"/>
                <a:sym typeface="等线" panose="02010600030101010101" pitchFamily="2" charset="-122"/>
              </a:rPr>
            </a:b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香港、澳门回归祖国</a:t>
            </a:r>
            <a:r>
              <a:rPr lang="zh-CN" altLang="zh-CN"/>
              <a:t> </a:t>
            </a:r>
          </a:p>
        </p:txBody>
      </p:sp>
      <p:sp>
        <p:nvSpPr>
          <p:cNvPr id="12" name="矩形 11">
            <a:extLst>
              <a:ext uri="{FF2B5EF4-FFF2-40B4-BE49-F238E27FC236}">
                <a16:creationId xmlns:a16="http://schemas.microsoft.com/office/drawing/2014/main" id="{EAF115DA-E1F1-48BB-954F-6F1E9FDF2786}"/>
              </a:ext>
            </a:extLst>
          </p:cNvPr>
          <p:cNvSpPr/>
          <p:nvPr/>
        </p:nvSpPr>
        <p:spPr bwMode="auto">
          <a:xfrm flipV="1">
            <a:off x="-10795" y="-40640"/>
            <a:ext cx="12212955" cy="64833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4" name="矩形 3">
            <a:extLst>
              <a:ext uri="{FF2B5EF4-FFF2-40B4-BE49-F238E27FC236}">
                <a16:creationId xmlns:a16="http://schemas.microsoft.com/office/drawing/2014/main" id="{EB71FCC9-5CDC-4D34-B306-C0C1C806F476}"/>
              </a:ext>
            </a:extLst>
          </p:cNvPr>
          <p:cNvSpPr/>
          <p:nvPr/>
        </p:nvSpPr>
        <p:spPr bwMode="auto">
          <a:xfrm flipV="1">
            <a:off x="-10161" y="6638290"/>
            <a:ext cx="12212956" cy="223520"/>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Tree>
  </p:cSld>
  <p:clrMapOvr>
    <a:masterClrMapping/>
  </p:clrMapOvr>
  <p:transition spd="slow" advClick="0" advTm="3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FCADB19F-7AB4-4600-A669-8E46F4A1C9DC}"/>
              </a:ext>
            </a:extLst>
          </p:cNvPr>
          <p:cNvGrpSpPr>
            <a:grpSpLocks/>
          </p:cNvGrpSpPr>
          <p:nvPr/>
        </p:nvGrpSpPr>
        <p:grpSpPr bwMode="auto">
          <a:xfrm>
            <a:off x="914400" y="1752600"/>
            <a:ext cx="4464050" cy="4586288"/>
            <a:chOff x="319" y="0"/>
            <a:chExt cx="2109" cy="2889"/>
          </a:xfrm>
        </p:grpSpPr>
        <p:grpSp>
          <p:nvGrpSpPr>
            <p:cNvPr id="122931" name="Group 47">
              <a:extLst>
                <a:ext uri="{FF2B5EF4-FFF2-40B4-BE49-F238E27FC236}">
                  <a16:creationId xmlns:a16="http://schemas.microsoft.com/office/drawing/2014/main" id="{CDC64FD2-A60A-499E-91EC-654852E37CEF}"/>
                </a:ext>
              </a:extLst>
            </p:cNvPr>
            <p:cNvGrpSpPr>
              <a:grpSpLocks/>
            </p:cNvGrpSpPr>
            <p:nvPr/>
          </p:nvGrpSpPr>
          <p:grpSpPr bwMode="auto">
            <a:xfrm>
              <a:off x="363" y="0"/>
              <a:ext cx="1367" cy="2889"/>
              <a:chOff x="0" y="0"/>
              <a:chExt cx="1367" cy="3235"/>
            </a:xfrm>
          </p:grpSpPr>
          <p:sp>
            <p:nvSpPr>
              <p:cNvPr id="122935" name="AutoShape 48">
                <a:extLst>
                  <a:ext uri="{FF2B5EF4-FFF2-40B4-BE49-F238E27FC236}">
                    <a16:creationId xmlns:a16="http://schemas.microsoft.com/office/drawing/2014/main" id="{1BBFE215-7CF2-4A97-9838-D58298BD7D0C}"/>
                  </a:ext>
                </a:extLst>
              </p:cNvPr>
              <p:cNvSpPr>
                <a:spLocks noChangeArrowheads="1"/>
              </p:cNvSpPr>
              <p:nvPr/>
            </p:nvSpPr>
            <p:spPr bwMode="auto">
              <a:xfrm>
                <a:off x="0" y="191"/>
                <a:ext cx="1363" cy="1800"/>
              </a:xfrm>
              <a:prstGeom prst="roundRect">
                <a:avLst>
                  <a:gd name="adj" fmla="val 17509"/>
                </a:avLst>
              </a:prstGeom>
              <a:gradFill rotWithShape="1">
                <a:gsLst>
                  <a:gs pos="0">
                    <a:srgbClr val="4E91D4"/>
                  </a:gs>
                  <a:gs pos="100000">
                    <a:srgbClr val="3477A4"/>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36" name="AutoShape 49">
                <a:extLst>
                  <a:ext uri="{FF2B5EF4-FFF2-40B4-BE49-F238E27FC236}">
                    <a16:creationId xmlns:a16="http://schemas.microsoft.com/office/drawing/2014/main" id="{A11CA405-D178-4200-829D-5C67D512199B}"/>
                  </a:ext>
                </a:extLst>
              </p:cNvPr>
              <p:cNvSpPr>
                <a:spLocks noChangeArrowheads="1"/>
              </p:cNvSpPr>
              <p:nvPr/>
            </p:nvSpPr>
            <p:spPr bwMode="auto">
              <a:xfrm>
                <a:off x="21" y="196"/>
                <a:ext cx="1322" cy="1766"/>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37" name="AutoShape 50">
                <a:extLst>
                  <a:ext uri="{FF2B5EF4-FFF2-40B4-BE49-F238E27FC236}">
                    <a16:creationId xmlns:a16="http://schemas.microsoft.com/office/drawing/2014/main" id="{36D56C7D-CD6C-4E0E-8D2D-D787AE6DF866}"/>
                  </a:ext>
                </a:extLst>
              </p:cNvPr>
              <p:cNvSpPr>
                <a:spLocks noChangeArrowheads="1"/>
              </p:cNvSpPr>
              <p:nvPr/>
            </p:nvSpPr>
            <p:spPr bwMode="auto">
              <a:xfrm>
                <a:off x="32" y="1496"/>
                <a:ext cx="1304" cy="447"/>
              </a:xfrm>
              <a:prstGeom prst="roundRect">
                <a:avLst>
                  <a:gd name="adj" fmla="val 50000"/>
                </a:avLst>
              </a:prstGeom>
              <a:gradFill rotWithShape="1">
                <a:gsLst>
                  <a:gs pos="0">
                    <a:srgbClr val="3CA1E6">
                      <a:alpha val="0"/>
                    </a:srgbClr>
                  </a:gs>
                  <a:gs pos="100000">
                    <a:srgbClr val="9BCFF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38" name="AutoShape 51">
                <a:extLst>
                  <a:ext uri="{FF2B5EF4-FFF2-40B4-BE49-F238E27FC236}">
                    <a16:creationId xmlns:a16="http://schemas.microsoft.com/office/drawing/2014/main" id="{34756A0C-CF42-42BD-890B-2EC2EC1C55E7}"/>
                  </a:ext>
                </a:extLst>
              </p:cNvPr>
              <p:cNvSpPr>
                <a:spLocks noChangeArrowheads="1"/>
              </p:cNvSpPr>
              <p:nvPr/>
            </p:nvSpPr>
            <p:spPr bwMode="auto">
              <a:xfrm>
                <a:off x="32" y="210"/>
                <a:ext cx="1304" cy="446"/>
              </a:xfrm>
              <a:prstGeom prst="roundRect">
                <a:avLst>
                  <a:gd name="adj" fmla="val 50000"/>
                </a:avLst>
              </a:prstGeom>
              <a:gradFill rotWithShape="1">
                <a:gsLst>
                  <a:gs pos="0">
                    <a:srgbClr val="BEE0F7"/>
                  </a:gs>
                  <a:gs pos="100000">
                    <a:srgbClr val="3CA1E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39" name="AutoShape 52">
                <a:extLst>
                  <a:ext uri="{FF2B5EF4-FFF2-40B4-BE49-F238E27FC236}">
                    <a16:creationId xmlns:a16="http://schemas.microsoft.com/office/drawing/2014/main" id="{75FFCC93-7915-4355-BF18-49124FF5738A}"/>
                  </a:ext>
                </a:extLst>
              </p:cNvPr>
              <p:cNvSpPr>
                <a:spLocks noChangeArrowheads="1"/>
              </p:cNvSpPr>
              <p:nvPr/>
            </p:nvSpPr>
            <p:spPr bwMode="auto">
              <a:xfrm>
                <a:off x="4" y="1991"/>
                <a:ext cx="1363" cy="548"/>
              </a:xfrm>
              <a:prstGeom prst="roundRect">
                <a:avLst>
                  <a:gd name="adj" fmla="val 40389"/>
                </a:avLst>
              </a:prstGeom>
              <a:gradFill rotWithShape="1">
                <a:gsLst>
                  <a:gs pos="0">
                    <a:srgbClr val="729EB4"/>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40" name="AutoShape 53">
                <a:extLst>
                  <a:ext uri="{FF2B5EF4-FFF2-40B4-BE49-F238E27FC236}">
                    <a16:creationId xmlns:a16="http://schemas.microsoft.com/office/drawing/2014/main" id="{C87F72C0-187A-4904-BDA7-B9CDFC8367E5}"/>
                  </a:ext>
                </a:extLst>
              </p:cNvPr>
              <p:cNvSpPr>
                <a:spLocks noChangeArrowheads="1"/>
              </p:cNvSpPr>
              <p:nvPr/>
            </p:nvSpPr>
            <p:spPr bwMode="auto">
              <a:xfrm>
                <a:off x="32" y="2006"/>
                <a:ext cx="1329" cy="1229"/>
              </a:xfrm>
              <a:prstGeom prst="roundRect">
                <a:avLst>
                  <a:gd name="adj" fmla="val 50000"/>
                </a:avLst>
              </a:prstGeom>
              <a:gradFill rotWithShape="1">
                <a:gsLst>
                  <a:gs pos="0">
                    <a:srgbClr val="7DAFD4"/>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grpSp>
            <p:nvGrpSpPr>
              <p:cNvPr id="122941" name="Group 54">
                <a:extLst>
                  <a:ext uri="{FF2B5EF4-FFF2-40B4-BE49-F238E27FC236}">
                    <a16:creationId xmlns:a16="http://schemas.microsoft.com/office/drawing/2014/main" id="{98575A21-E93E-485F-BEC4-0E7065125104}"/>
                  </a:ext>
                </a:extLst>
              </p:cNvPr>
              <p:cNvGrpSpPr>
                <a:grpSpLocks/>
              </p:cNvGrpSpPr>
              <p:nvPr/>
            </p:nvGrpSpPr>
            <p:grpSpPr bwMode="auto">
              <a:xfrm>
                <a:off x="470" y="0"/>
                <a:ext cx="404" cy="392"/>
                <a:chOff x="0" y="0"/>
                <a:chExt cx="666" cy="647"/>
              </a:xfrm>
            </p:grpSpPr>
            <p:sp>
              <p:nvSpPr>
                <p:cNvPr id="122943" name="Oval 55">
                  <a:extLst>
                    <a:ext uri="{FF2B5EF4-FFF2-40B4-BE49-F238E27FC236}">
                      <a16:creationId xmlns:a16="http://schemas.microsoft.com/office/drawing/2014/main" id="{D4444EB0-5C9B-4FD1-BD9C-8C4486A5D279}"/>
                    </a:ext>
                  </a:extLst>
                </p:cNvPr>
                <p:cNvSpPr>
                  <a:spLocks noChangeArrowheads="1"/>
                </p:cNvSpPr>
                <p:nvPr/>
              </p:nvSpPr>
              <p:spPr bwMode="auto">
                <a:xfrm>
                  <a:off x="0" y="28"/>
                  <a:ext cx="666" cy="60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44" name="Oval 56">
                  <a:extLst>
                    <a:ext uri="{FF2B5EF4-FFF2-40B4-BE49-F238E27FC236}">
                      <a16:creationId xmlns:a16="http://schemas.microsoft.com/office/drawing/2014/main" id="{1662682B-9461-408D-9EAC-8E8D2D772E72}"/>
                    </a:ext>
                  </a:extLst>
                </p:cNvPr>
                <p:cNvSpPr>
                  <a:spLocks noChangeArrowheads="1"/>
                </p:cNvSpPr>
                <p:nvPr/>
              </p:nvSpPr>
              <p:spPr bwMode="auto">
                <a:xfrm>
                  <a:off x="5" y="0"/>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45" name="Oval 57">
                  <a:extLst>
                    <a:ext uri="{FF2B5EF4-FFF2-40B4-BE49-F238E27FC236}">
                      <a16:creationId xmlns:a16="http://schemas.microsoft.com/office/drawing/2014/main" id="{9FE22463-0F98-4E4C-9571-15801372872A}"/>
                    </a:ext>
                  </a:extLst>
                </p:cNvPr>
                <p:cNvSpPr>
                  <a:spLocks noChangeArrowheads="1"/>
                </p:cNvSpPr>
                <p:nvPr/>
              </p:nvSpPr>
              <p:spPr bwMode="auto">
                <a:xfrm>
                  <a:off x="13" y="4"/>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46" name="Oval 58">
                  <a:extLst>
                    <a:ext uri="{FF2B5EF4-FFF2-40B4-BE49-F238E27FC236}">
                      <a16:creationId xmlns:a16="http://schemas.microsoft.com/office/drawing/2014/main" id="{CE7A8066-C9CB-4A2D-980F-75DBD82EA26A}"/>
                    </a:ext>
                  </a:extLst>
                </p:cNvPr>
                <p:cNvSpPr>
                  <a:spLocks noChangeArrowheads="1"/>
                </p:cNvSpPr>
                <p:nvPr/>
              </p:nvSpPr>
              <p:spPr bwMode="auto">
                <a:xfrm>
                  <a:off x="20" y="10"/>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47" name="Oval 59">
                  <a:extLst>
                    <a:ext uri="{FF2B5EF4-FFF2-40B4-BE49-F238E27FC236}">
                      <a16:creationId xmlns:a16="http://schemas.microsoft.com/office/drawing/2014/main" id="{1F43CF96-E908-438B-950F-A5D598656AF9}"/>
                    </a:ext>
                  </a:extLst>
                </p:cNvPr>
                <p:cNvSpPr>
                  <a:spLocks noChangeArrowheads="1"/>
                </p:cNvSpPr>
                <p:nvPr/>
              </p:nvSpPr>
              <p:spPr bwMode="auto">
                <a:xfrm>
                  <a:off x="55" y="26"/>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grpSp>
          <p:sp>
            <p:nvSpPr>
              <p:cNvPr id="122942" name="Text Box 60">
                <a:extLst>
                  <a:ext uri="{FF2B5EF4-FFF2-40B4-BE49-F238E27FC236}">
                    <a16:creationId xmlns:a16="http://schemas.microsoft.com/office/drawing/2014/main" id="{765F0E6C-EEC4-4FCE-91EA-482A13C9AC23}"/>
                  </a:ext>
                </a:extLst>
              </p:cNvPr>
              <p:cNvSpPr txBox="1">
                <a:spLocks noChangeArrowheads="1"/>
              </p:cNvSpPr>
              <p:nvPr/>
            </p:nvSpPr>
            <p:spPr bwMode="auto">
              <a:xfrm>
                <a:off x="556" y="55"/>
                <a:ext cx="17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latin typeface="等线" panose="02010600030101010101" pitchFamily="2" charset="-122"/>
                    <a:ea typeface="等线" panose="02010600030101010101" pitchFamily="2" charset="-122"/>
                  </a:rPr>
                  <a:t>1</a:t>
                </a:r>
                <a:endParaRPr lang="en-US" altLang="zh-CN">
                  <a:latin typeface="等线" panose="02010600030101010101" pitchFamily="2" charset="-122"/>
                  <a:ea typeface="等线" panose="02010600030101010101" pitchFamily="2" charset="-122"/>
                </a:endParaRPr>
              </a:p>
            </p:txBody>
          </p:sp>
        </p:grpSp>
        <p:grpSp>
          <p:nvGrpSpPr>
            <p:cNvPr id="122932" name="Group 17">
              <a:extLst>
                <a:ext uri="{FF2B5EF4-FFF2-40B4-BE49-F238E27FC236}">
                  <a16:creationId xmlns:a16="http://schemas.microsoft.com/office/drawing/2014/main" id="{5AD88B08-2CD6-4364-A649-7305456B01E1}"/>
                </a:ext>
              </a:extLst>
            </p:cNvPr>
            <p:cNvGrpSpPr>
              <a:grpSpLocks/>
            </p:cNvGrpSpPr>
            <p:nvPr/>
          </p:nvGrpSpPr>
          <p:grpSpPr bwMode="auto">
            <a:xfrm>
              <a:off x="319" y="378"/>
              <a:ext cx="2109" cy="2037"/>
              <a:chOff x="319" y="-80"/>
              <a:chExt cx="2109" cy="2037"/>
            </a:xfrm>
          </p:grpSpPr>
          <p:pic>
            <p:nvPicPr>
              <p:cNvPr id="122933" name="Picture 12" descr="香港谈判">
                <a:extLst>
                  <a:ext uri="{FF2B5EF4-FFF2-40B4-BE49-F238E27FC236}">
                    <a16:creationId xmlns:a16="http://schemas.microsoft.com/office/drawing/2014/main" id="{0064741B-A9F8-44B1-8347-5145A8126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 y="-80"/>
                <a:ext cx="1259" cy="1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1" name="Text Box 3">
                <a:hlinkClick r:id="rId4" action="ppaction://hlinkfile"/>
                <a:extLst>
                  <a:ext uri="{FF2B5EF4-FFF2-40B4-BE49-F238E27FC236}">
                    <a16:creationId xmlns:a16="http://schemas.microsoft.com/office/drawing/2014/main" id="{97C96D77-141E-4391-B476-5EF39315119E}"/>
                  </a:ext>
                </a:extLst>
              </p:cNvPr>
              <p:cNvSpPr txBox="1">
                <a:spLocks noChangeArrowheads="1"/>
              </p:cNvSpPr>
              <p:nvPr/>
            </p:nvSpPr>
            <p:spPr bwMode="auto">
              <a:xfrm>
                <a:off x="319" y="1439"/>
                <a:ext cx="2109" cy="518"/>
              </a:xfrm>
              <a:prstGeom prst="rect">
                <a:avLst/>
              </a:prstGeom>
              <a:noFill/>
              <a:ln w="9525">
                <a:noFill/>
                <a:miter lim="800000"/>
              </a:ln>
            </p:spPr>
            <p:txBody>
              <a:bodyPr>
                <a:spAutoFit/>
              </a:bodyPr>
              <a:lstStyle/>
              <a:p>
                <a:pPr eaLnBrk="1" hangingPunct="1">
                  <a:defRPr/>
                </a:pPr>
                <a:r>
                  <a:rPr lang="en-US" altLang="zh-CN" sz="2400" b="1" noProof="1">
                    <a:effectLst>
                      <a:outerShdw blurRad="38100" dist="38100" dir="2700000">
                        <a:srgbClr val="C0C0C0"/>
                      </a:outerShdw>
                    </a:effectLst>
                    <a:latin typeface="宋体" panose="02010600030101010101" pitchFamily="2" charset="-122"/>
                  </a:rPr>
                  <a:t>1982</a:t>
                </a:r>
                <a:r>
                  <a:rPr lang="zh-CN" altLang="en-US" sz="2400" b="1" noProof="1">
                    <a:effectLst>
                      <a:outerShdw blurRad="38100" dist="38100" dir="2700000">
                        <a:srgbClr val="C0C0C0"/>
                      </a:outerShdw>
                    </a:effectLst>
                    <a:latin typeface="宋体" panose="02010600030101010101" pitchFamily="2" charset="-122"/>
                  </a:rPr>
                  <a:t>年中英首次谈判</a:t>
                </a:r>
              </a:p>
              <a:p>
                <a:pPr eaLnBrk="1" hangingPunct="1">
                  <a:defRPr/>
                </a:pPr>
                <a:r>
                  <a:rPr lang="zh-CN" altLang="en-US" sz="2400" b="1" noProof="1">
                    <a:effectLst>
                      <a:outerShdw blurRad="38100" dist="38100" dir="2700000">
                        <a:srgbClr val="C0C0C0"/>
                      </a:outerShdw>
                    </a:effectLst>
                    <a:latin typeface="宋体" panose="02010600030101010101" pitchFamily="2" charset="-122"/>
                  </a:rPr>
                  <a:t>中国要求收回香港</a:t>
                </a:r>
              </a:p>
            </p:txBody>
          </p:sp>
        </p:grpSp>
      </p:grpSp>
      <p:grpSp>
        <p:nvGrpSpPr>
          <p:cNvPr id="6" name="Group 20">
            <a:extLst>
              <a:ext uri="{FF2B5EF4-FFF2-40B4-BE49-F238E27FC236}">
                <a16:creationId xmlns:a16="http://schemas.microsoft.com/office/drawing/2014/main" id="{A6F9382F-3EDF-48DE-94AA-00552E99DD85}"/>
              </a:ext>
            </a:extLst>
          </p:cNvPr>
          <p:cNvGrpSpPr>
            <a:grpSpLocks/>
          </p:cNvGrpSpPr>
          <p:nvPr/>
        </p:nvGrpSpPr>
        <p:grpSpPr bwMode="auto">
          <a:xfrm>
            <a:off x="8307388" y="1776413"/>
            <a:ext cx="5102225" cy="4648200"/>
            <a:chOff x="447" y="0"/>
            <a:chExt cx="2411" cy="2928"/>
          </a:xfrm>
        </p:grpSpPr>
        <p:grpSp>
          <p:nvGrpSpPr>
            <p:cNvPr id="122914" name="Group 76">
              <a:extLst>
                <a:ext uri="{FF2B5EF4-FFF2-40B4-BE49-F238E27FC236}">
                  <a16:creationId xmlns:a16="http://schemas.microsoft.com/office/drawing/2014/main" id="{1CAACF20-5E65-4C14-9D75-CB7DF50DA2C8}"/>
                </a:ext>
              </a:extLst>
            </p:cNvPr>
            <p:cNvGrpSpPr>
              <a:grpSpLocks/>
            </p:cNvGrpSpPr>
            <p:nvPr/>
          </p:nvGrpSpPr>
          <p:grpSpPr bwMode="auto">
            <a:xfrm>
              <a:off x="447" y="0"/>
              <a:ext cx="1392" cy="2928"/>
              <a:chOff x="0" y="0"/>
              <a:chExt cx="1392" cy="3278"/>
            </a:xfrm>
          </p:grpSpPr>
          <p:sp>
            <p:nvSpPr>
              <p:cNvPr id="122918" name="AutoShape 77">
                <a:extLst>
                  <a:ext uri="{FF2B5EF4-FFF2-40B4-BE49-F238E27FC236}">
                    <a16:creationId xmlns:a16="http://schemas.microsoft.com/office/drawing/2014/main" id="{65F9E39B-B7FF-4110-8F54-C8196CF2E6B5}"/>
                  </a:ext>
                </a:extLst>
              </p:cNvPr>
              <p:cNvSpPr>
                <a:spLocks noChangeArrowheads="1"/>
              </p:cNvSpPr>
              <p:nvPr/>
            </p:nvSpPr>
            <p:spPr bwMode="auto">
              <a:xfrm>
                <a:off x="4" y="191"/>
                <a:ext cx="1363" cy="1800"/>
              </a:xfrm>
              <a:prstGeom prst="roundRect">
                <a:avLst>
                  <a:gd name="adj" fmla="val 17509"/>
                </a:avLst>
              </a:prstGeom>
              <a:gradFill rotWithShape="1">
                <a:gsLst>
                  <a:gs pos="0">
                    <a:srgbClr val="B59F43"/>
                  </a:gs>
                  <a:gs pos="100000">
                    <a:srgbClr val="8F8849"/>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19" name="AutoShape 78">
                <a:extLst>
                  <a:ext uri="{FF2B5EF4-FFF2-40B4-BE49-F238E27FC236}">
                    <a16:creationId xmlns:a16="http://schemas.microsoft.com/office/drawing/2014/main" id="{A50252EF-F0B7-42E1-92FC-11125D77E564}"/>
                  </a:ext>
                </a:extLst>
              </p:cNvPr>
              <p:cNvSpPr>
                <a:spLocks noChangeArrowheads="1"/>
              </p:cNvSpPr>
              <p:nvPr/>
            </p:nvSpPr>
            <p:spPr bwMode="auto">
              <a:xfrm>
                <a:off x="25" y="196"/>
                <a:ext cx="1322" cy="1766"/>
              </a:xfrm>
              <a:prstGeom prst="roundRect">
                <a:avLst>
                  <a:gd name="adj" fmla="val 16667"/>
                </a:avLst>
              </a:prstGeom>
              <a:solidFill>
                <a:srgbClr val="E9E06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20" name="AutoShape 79">
                <a:extLst>
                  <a:ext uri="{FF2B5EF4-FFF2-40B4-BE49-F238E27FC236}">
                    <a16:creationId xmlns:a16="http://schemas.microsoft.com/office/drawing/2014/main" id="{A1BE9128-802D-4199-A72C-82BFFB85C55A}"/>
                  </a:ext>
                </a:extLst>
              </p:cNvPr>
              <p:cNvSpPr>
                <a:spLocks noChangeArrowheads="1"/>
              </p:cNvSpPr>
              <p:nvPr/>
            </p:nvSpPr>
            <p:spPr bwMode="auto">
              <a:xfrm>
                <a:off x="36" y="1496"/>
                <a:ext cx="1304" cy="447"/>
              </a:xfrm>
              <a:prstGeom prst="roundRect">
                <a:avLst>
                  <a:gd name="adj" fmla="val 50000"/>
                </a:avLst>
              </a:prstGeom>
              <a:gradFill rotWithShape="1">
                <a:gsLst>
                  <a:gs pos="0">
                    <a:srgbClr val="E9E065"/>
                  </a:gs>
                  <a:gs pos="100000">
                    <a:srgbClr val="F2EDA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21" name="AutoShape 80">
                <a:extLst>
                  <a:ext uri="{FF2B5EF4-FFF2-40B4-BE49-F238E27FC236}">
                    <a16:creationId xmlns:a16="http://schemas.microsoft.com/office/drawing/2014/main" id="{F5B80579-1845-4D2C-B513-7838FDFD5AE8}"/>
                  </a:ext>
                </a:extLst>
              </p:cNvPr>
              <p:cNvSpPr>
                <a:spLocks noChangeArrowheads="1"/>
              </p:cNvSpPr>
              <p:nvPr/>
            </p:nvSpPr>
            <p:spPr bwMode="auto">
              <a:xfrm>
                <a:off x="36" y="210"/>
                <a:ext cx="1304" cy="446"/>
              </a:xfrm>
              <a:prstGeom prst="roundRect">
                <a:avLst>
                  <a:gd name="adj" fmla="val 50000"/>
                </a:avLst>
              </a:prstGeom>
              <a:gradFill rotWithShape="1">
                <a:gsLst>
                  <a:gs pos="0">
                    <a:srgbClr val="F8F5CC"/>
                  </a:gs>
                  <a:gs pos="100000">
                    <a:srgbClr val="E9E06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grpSp>
            <p:nvGrpSpPr>
              <p:cNvPr id="122922" name="Group 81">
                <a:extLst>
                  <a:ext uri="{FF2B5EF4-FFF2-40B4-BE49-F238E27FC236}">
                    <a16:creationId xmlns:a16="http://schemas.microsoft.com/office/drawing/2014/main" id="{71E9D150-0CDB-470E-943B-0A1359665E28}"/>
                  </a:ext>
                </a:extLst>
              </p:cNvPr>
              <p:cNvGrpSpPr>
                <a:grpSpLocks/>
              </p:cNvGrpSpPr>
              <p:nvPr/>
            </p:nvGrpSpPr>
            <p:grpSpPr bwMode="auto">
              <a:xfrm>
                <a:off x="474" y="0"/>
                <a:ext cx="404" cy="392"/>
                <a:chOff x="0" y="0"/>
                <a:chExt cx="666" cy="647"/>
              </a:xfrm>
            </p:grpSpPr>
            <p:sp>
              <p:nvSpPr>
                <p:cNvPr id="122926" name="Oval 82">
                  <a:extLst>
                    <a:ext uri="{FF2B5EF4-FFF2-40B4-BE49-F238E27FC236}">
                      <a16:creationId xmlns:a16="http://schemas.microsoft.com/office/drawing/2014/main" id="{1956253C-75EA-4AB6-960A-C53C0AC4438A}"/>
                    </a:ext>
                  </a:extLst>
                </p:cNvPr>
                <p:cNvSpPr>
                  <a:spLocks noChangeArrowheads="1"/>
                </p:cNvSpPr>
                <p:nvPr/>
              </p:nvSpPr>
              <p:spPr bwMode="auto">
                <a:xfrm>
                  <a:off x="0" y="28"/>
                  <a:ext cx="666" cy="60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27" name="Oval 83">
                  <a:extLst>
                    <a:ext uri="{FF2B5EF4-FFF2-40B4-BE49-F238E27FC236}">
                      <a16:creationId xmlns:a16="http://schemas.microsoft.com/office/drawing/2014/main" id="{148C78CE-E8A8-4703-93DC-7C90F543C656}"/>
                    </a:ext>
                  </a:extLst>
                </p:cNvPr>
                <p:cNvSpPr>
                  <a:spLocks noChangeArrowheads="1"/>
                </p:cNvSpPr>
                <p:nvPr/>
              </p:nvSpPr>
              <p:spPr bwMode="auto">
                <a:xfrm>
                  <a:off x="5" y="0"/>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28" name="Oval 84">
                  <a:extLst>
                    <a:ext uri="{FF2B5EF4-FFF2-40B4-BE49-F238E27FC236}">
                      <a16:creationId xmlns:a16="http://schemas.microsoft.com/office/drawing/2014/main" id="{DAB39B0A-8237-4785-BD17-1279931EA0D0}"/>
                    </a:ext>
                  </a:extLst>
                </p:cNvPr>
                <p:cNvSpPr>
                  <a:spLocks noChangeArrowheads="1"/>
                </p:cNvSpPr>
                <p:nvPr/>
              </p:nvSpPr>
              <p:spPr bwMode="auto">
                <a:xfrm>
                  <a:off x="13" y="4"/>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29" name="Oval 85">
                  <a:extLst>
                    <a:ext uri="{FF2B5EF4-FFF2-40B4-BE49-F238E27FC236}">
                      <a16:creationId xmlns:a16="http://schemas.microsoft.com/office/drawing/2014/main" id="{4323ECD1-488A-4395-BD7D-42181E30465B}"/>
                    </a:ext>
                  </a:extLst>
                </p:cNvPr>
                <p:cNvSpPr>
                  <a:spLocks noChangeArrowheads="1"/>
                </p:cNvSpPr>
                <p:nvPr/>
              </p:nvSpPr>
              <p:spPr bwMode="auto">
                <a:xfrm>
                  <a:off x="20" y="10"/>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30" name="Oval 86">
                  <a:extLst>
                    <a:ext uri="{FF2B5EF4-FFF2-40B4-BE49-F238E27FC236}">
                      <a16:creationId xmlns:a16="http://schemas.microsoft.com/office/drawing/2014/main" id="{6A4C210D-20B9-4AA2-9B16-2DF5B8E799E9}"/>
                    </a:ext>
                  </a:extLst>
                </p:cNvPr>
                <p:cNvSpPr>
                  <a:spLocks noChangeArrowheads="1"/>
                </p:cNvSpPr>
                <p:nvPr/>
              </p:nvSpPr>
              <p:spPr bwMode="auto">
                <a:xfrm>
                  <a:off x="55" y="26"/>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grpSp>
          <p:sp>
            <p:nvSpPr>
              <p:cNvPr id="122923" name="Text Box 87">
                <a:extLst>
                  <a:ext uri="{FF2B5EF4-FFF2-40B4-BE49-F238E27FC236}">
                    <a16:creationId xmlns:a16="http://schemas.microsoft.com/office/drawing/2014/main" id="{BBE8E732-9B65-4AD2-ABA0-C5A1293E603D}"/>
                  </a:ext>
                </a:extLst>
              </p:cNvPr>
              <p:cNvSpPr txBox="1">
                <a:spLocks noChangeArrowheads="1"/>
              </p:cNvSpPr>
              <p:nvPr/>
            </p:nvSpPr>
            <p:spPr bwMode="auto">
              <a:xfrm>
                <a:off x="560" y="55"/>
                <a:ext cx="17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latin typeface="等线" panose="02010600030101010101" pitchFamily="2" charset="-122"/>
                    <a:ea typeface="等线" panose="02010600030101010101" pitchFamily="2" charset="-122"/>
                  </a:rPr>
                  <a:t>3</a:t>
                </a:r>
                <a:endParaRPr lang="en-US" altLang="zh-CN">
                  <a:latin typeface="等线" panose="02010600030101010101" pitchFamily="2" charset="-122"/>
                  <a:ea typeface="等线" panose="02010600030101010101" pitchFamily="2" charset="-122"/>
                </a:endParaRPr>
              </a:p>
            </p:txBody>
          </p:sp>
          <p:sp>
            <p:nvSpPr>
              <p:cNvPr id="122924" name="AutoShape 89">
                <a:extLst>
                  <a:ext uri="{FF2B5EF4-FFF2-40B4-BE49-F238E27FC236}">
                    <a16:creationId xmlns:a16="http://schemas.microsoft.com/office/drawing/2014/main" id="{58AA9527-BB01-4E4C-B384-508952FE8D67}"/>
                  </a:ext>
                </a:extLst>
              </p:cNvPr>
              <p:cNvSpPr>
                <a:spLocks noChangeArrowheads="1"/>
              </p:cNvSpPr>
              <p:nvPr/>
            </p:nvSpPr>
            <p:spPr bwMode="auto">
              <a:xfrm>
                <a:off x="0" y="1991"/>
                <a:ext cx="1363" cy="548"/>
              </a:xfrm>
              <a:prstGeom prst="roundRect">
                <a:avLst>
                  <a:gd name="adj" fmla="val 40389"/>
                </a:avLst>
              </a:prstGeom>
              <a:gradFill rotWithShape="1">
                <a:gsLst>
                  <a:gs pos="0">
                    <a:srgbClr val="6F9DB7"/>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25" name="AutoShape 90">
                <a:extLst>
                  <a:ext uri="{FF2B5EF4-FFF2-40B4-BE49-F238E27FC236}">
                    <a16:creationId xmlns:a16="http://schemas.microsoft.com/office/drawing/2014/main" id="{DC58DB9D-A22C-42C5-A4A9-D1C3429F5170}"/>
                  </a:ext>
                </a:extLst>
              </p:cNvPr>
              <p:cNvSpPr>
                <a:spLocks noChangeArrowheads="1"/>
              </p:cNvSpPr>
              <p:nvPr/>
            </p:nvSpPr>
            <p:spPr bwMode="auto">
              <a:xfrm>
                <a:off x="28" y="2006"/>
                <a:ext cx="1364" cy="1272"/>
              </a:xfrm>
              <a:prstGeom prst="roundRect">
                <a:avLst>
                  <a:gd name="adj" fmla="val 50000"/>
                </a:avLst>
              </a:prstGeom>
              <a:gradFill rotWithShape="1">
                <a:gsLst>
                  <a:gs pos="0">
                    <a:srgbClr val="98BAAF"/>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grpSp>
        <p:grpSp>
          <p:nvGrpSpPr>
            <p:cNvPr id="122915" name="Group 35">
              <a:extLst>
                <a:ext uri="{FF2B5EF4-FFF2-40B4-BE49-F238E27FC236}">
                  <a16:creationId xmlns:a16="http://schemas.microsoft.com/office/drawing/2014/main" id="{EAC09A74-F334-4D38-93CF-A584427C4194}"/>
                </a:ext>
              </a:extLst>
            </p:cNvPr>
            <p:cNvGrpSpPr>
              <a:grpSpLocks/>
            </p:cNvGrpSpPr>
            <p:nvPr/>
          </p:nvGrpSpPr>
          <p:grpSpPr bwMode="auto">
            <a:xfrm>
              <a:off x="535" y="371"/>
              <a:ext cx="2323" cy="2001"/>
              <a:chOff x="535" y="-84"/>
              <a:chExt cx="2323" cy="2001"/>
            </a:xfrm>
          </p:grpSpPr>
          <p:pic>
            <p:nvPicPr>
              <p:cNvPr id="122916" name="Picture 18" descr="01-1">
                <a:extLst>
                  <a:ext uri="{FF2B5EF4-FFF2-40B4-BE49-F238E27FC236}">
                    <a16:creationId xmlns:a16="http://schemas.microsoft.com/office/drawing/2014/main" id="{94896748-6DFB-4678-9341-43C6DED55D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1828" b="2301"/>
              <a:stretch>
                <a:fillRect/>
              </a:stretch>
            </p:blipFill>
            <p:spPr bwMode="auto">
              <a:xfrm>
                <a:off x="535" y="-84"/>
                <a:ext cx="1264" cy="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69" name="Text Box 10">
                <a:hlinkClick r:id="rId6" action="ppaction://hlinksldjump"/>
                <a:extLst>
                  <a:ext uri="{FF2B5EF4-FFF2-40B4-BE49-F238E27FC236}">
                    <a16:creationId xmlns:a16="http://schemas.microsoft.com/office/drawing/2014/main" id="{AEECBCFE-B315-47AD-91EE-C17D2E8CA799}"/>
                  </a:ext>
                </a:extLst>
              </p:cNvPr>
              <p:cNvSpPr txBox="1">
                <a:spLocks noChangeArrowheads="1"/>
              </p:cNvSpPr>
              <p:nvPr/>
            </p:nvSpPr>
            <p:spPr bwMode="auto">
              <a:xfrm>
                <a:off x="562" y="1394"/>
                <a:ext cx="2296" cy="523"/>
              </a:xfrm>
              <a:prstGeom prst="rect">
                <a:avLst/>
              </a:prstGeom>
              <a:noFill/>
              <a:ln w="9525">
                <a:noFill/>
                <a:miter lim="800000"/>
              </a:ln>
            </p:spPr>
            <p:txBody>
              <a:bodyPr>
                <a:spAutoFit/>
              </a:bodyPr>
              <a:lstStyle/>
              <a:p>
                <a:pPr eaLnBrk="1" fontAlgn="auto" hangingPunct="1">
                  <a:spcBef>
                    <a:spcPts val="0"/>
                  </a:spcBef>
                  <a:spcAft>
                    <a:spcPts val="0"/>
                  </a:spcAft>
                  <a:defRPr/>
                </a:pPr>
                <a:r>
                  <a:rPr lang="en-US" sz="2400" b="1" dirty="0">
                    <a:effectLst>
                      <a:outerShdw blurRad="38100" dist="38100" dir="2700000" algn="tl">
                        <a:srgbClr val="C0C0C0"/>
                      </a:outerShdw>
                    </a:effectLst>
                    <a:latin typeface="宋体" panose="02010600030101010101" pitchFamily="2" charset="-122"/>
                  </a:rPr>
                  <a:t>1997</a:t>
                </a:r>
                <a:r>
                  <a:rPr lang="zh-CN" altLang="en-US" sz="2400" b="1" dirty="0">
                    <a:effectLst>
                      <a:outerShdw blurRad="38100" dist="38100" dir="2700000" algn="tl">
                        <a:srgbClr val="C0C0C0"/>
                      </a:outerShdw>
                    </a:effectLst>
                    <a:latin typeface="宋体" panose="02010600030101010101" pitchFamily="2" charset="-122"/>
                  </a:rPr>
                  <a:t>年</a:t>
                </a:r>
                <a:r>
                  <a:rPr lang="en-US" sz="2400" b="1" dirty="0">
                    <a:effectLst>
                      <a:outerShdw blurRad="38100" dist="38100" dir="2700000" algn="tl">
                        <a:srgbClr val="C0C0C0"/>
                      </a:outerShdw>
                    </a:effectLst>
                    <a:latin typeface="宋体" panose="02010600030101010101" pitchFamily="2" charset="-122"/>
                  </a:rPr>
                  <a:t>7</a:t>
                </a:r>
                <a:r>
                  <a:rPr lang="zh-CN" altLang="en-US" sz="2400" b="1" dirty="0">
                    <a:effectLst>
                      <a:outerShdw blurRad="38100" dist="38100" dir="2700000" algn="tl">
                        <a:srgbClr val="C0C0C0"/>
                      </a:outerShdw>
                    </a:effectLst>
                    <a:latin typeface="宋体" panose="02010600030101010101" pitchFamily="2" charset="-122"/>
                  </a:rPr>
                  <a:t>月</a:t>
                </a:r>
                <a:r>
                  <a:rPr lang="en-US" sz="2400" b="1" dirty="0">
                    <a:effectLst>
                      <a:outerShdw blurRad="38100" dist="38100" dir="2700000" algn="tl">
                        <a:srgbClr val="C0C0C0"/>
                      </a:outerShdw>
                    </a:effectLst>
                    <a:latin typeface="宋体" panose="02010600030101010101" pitchFamily="2" charset="-122"/>
                  </a:rPr>
                  <a:t>1</a:t>
                </a:r>
                <a:r>
                  <a:rPr lang="zh-CN" altLang="en-US" sz="2400" b="1" dirty="0">
                    <a:effectLst>
                      <a:outerShdw blurRad="38100" dist="38100" dir="2700000" algn="tl">
                        <a:srgbClr val="C0C0C0"/>
                      </a:outerShdw>
                    </a:effectLst>
                    <a:latin typeface="宋体" panose="02010600030101010101" pitchFamily="2" charset="-122"/>
                  </a:rPr>
                  <a:t>日</a:t>
                </a:r>
              </a:p>
              <a:p>
                <a:pPr eaLnBrk="1" fontAlgn="auto" hangingPunct="1">
                  <a:spcBef>
                    <a:spcPts val="0"/>
                  </a:spcBef>
                  <a:spcAft>
                    <a:spcPts val="0"/>
                  </a:spcAft>
                  <a:defRPr/>
                </a:pPr>
                <a:r>
                  <a:rPr lang="zh-CN" altLang="en-US" sz="2400" b="1" dirty="0">
                    <a:effectLst>
                      <a:outerShdw blurRad="38100" dist="38100" dir="2700000" algn="tl">
                        <a:srgbClr val="C0C0C0"/>
                      </a:outerShdw>
                    </a:effectLst>
                    <a:latin typeface="宋体" panose="02010600030101010101" pitchFamily="2" charset="-122"/>
                  </a:rPr>
                  <a:t>香港顺利回归</a:t>
                </a:r>
              </a:p>
            </p:txBody>
          </p:sp>
        </p:grpSp>
      </p:grpSp>
      <p:grpSp>
        <p:nvGrpSpPr>
          <p:cNvPr id="10" name="Group 38">
            <a:extLst>
              <a:ext uri="{FF2B5EF4-FFF2-40B4-BE49-F238E27FC236}">
                <a16:creationId xmlns:a16="http://schemas.microsoft.com/office/drawing/2014/main" id="{FCEF985D-BE1E-4480-9DD8-19A399302F11}"/>
              </a:ext>
            </a:extLst>
          </p:cNvPr>
          <p:cNvGrpSpPr>
            <a:grpSpLocks/>
          </p:cNvGrpSpPr>
          <p:nvPr/>
        </p:nvGrpSpPr>
        <p:grpSpPr bwMode="auto">
          <a:xfrm>
            <a:off x="4673600" y="1752600"/>
            <a:ext cx="4694238" cy="4684713"/>
            <a:chOff x="371" y="0"/>
            <a:chExt cx="2218" cy="2951"/>
          </a:xfrm>
        </p:grpSpPr>
        <p:grpSp>
          <p:nvGrpSpPr>
            <p:cNvPr id="122898" name="Group 62">
              <a:extLst>
                <a:ext uri="{FF2B5EF4-FFF2-40B4-BE49-F238E27FC236}">
                  <a16:creationId xmlns:a16="http://schemas.microsoft.com/office/drawing/2014/main" id="{C1BF4E13-EF11-43D1-B5D4-002066903CC1}"/>
                </a:ext>
              </a:extLst>
            </p:cNvPr>
            <p:cNvGrpSpPr>
              <a:grpSpLocks/>
            </p:cNvGrpSpPr>
            <p:nvPr/>
          </p:nvGrpSpPr>
          <p:grpSpPr bwMode="auto">
            <a:xfrm>
              <a:off x="371" y="0"/>
              <a:ext cx="1381" cy="2951"/>
              <a:chOff x="0" y="0"/>
              <a:chExt cx="1381" cy="3304"/>
            </a:xfrm>
          </p:grpSpPr>
          <p:sp>
            <p:nvSpPr>
              <p:cNvPr id="122902" name="AutoShape 63">
                <a:extLst>
                  <a:ext uri="{FF2B5EF4-FFF2-40B4-BE49-F238E27FC236}">
                    <a16:creationId xmlns:a16="http://schemas.microsoft.com/office/drawing/2014/main" id="{A3C74A90-A905-45BC-B46E-269734840DDA}"/>
                  </a:ext>
                </a:extLst>
              </p:cNvPr>
              <p:cNvSpPr>
                <a:spLocks noChangeArrowheads="1"/>
              </p:cNvSpPr>
              <p:nvPr/>
            </p:nvSpPr>
            <p:spPr bwMode="auto">
              <a:xfrm>
                <a:off x="0" y="191"/>
                <a:ext cx="1363" cy="1800"/>
              </a:xfrm>
              <a:prstGeom prst="roundRect">
                <a:avLst>
                  <a:gd name="adj" fmla="val 17509"/>
                </a:avLst>
              </a:prstGeom>
              <a:gradFill rotWithShape="1">
                <a:gsLst>
                  <a:gs pos="0">
                    <a:srgbClr val="34B034"/>
                  </a:gs>
                  <a:gs pos="100000">
                    <a:srgbClr val="3F8B4A"/>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03" name="AutoShape 64">
                <a:extLst>
                  <a:ext uri="{FF2B5EF4-FFF2-40B4-BE49-F238E27FC236}">
                    <a16:creationId xmlns:a16="http://schemas.microsoft.com/office/drawing/2014/main" id="{3968D4E4-975F-4484-9C29-E68C803AA3F7}"/>
                  </a:ext>
                </a:extLst>
              </p:cNvPr>
              <p:cNvSpPr>
                <a:spLocks noChangeArrowheads="1"/>
              </p:cNvSpPr>
              <p:nvPr/>
            </p:nvSpPr>
            <p:spPr bwMode="auto">
              <a:xfrm>
                <a:off x="21" y="196"/>
                <a:ext cx="1322" cy="1766"/>
              </a:xfrm>
              <a:prstGeom prst="roundRect">
                <a:avLst>
                  <a:gd name="adj" fmla="val 16667"/>
                </a:avLst>
              </a:prstGeom>
              <a:solidFill>
                <a:srgbClr val="73E77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04" name="AutoShape 65">
                <a:extLst>
                  <a:ext uri="{FF2B5EF4-FFF2-40B4-BE49-F238E27FC236}">
                    <a16:creationId xmlns:a16="http://schemas.microsoft.com/office/drawing/2014/main" id="{34E6E11A-9C6F-4970-9AC8-6B8317029BE4}"/>
                  </a:ext>
                </a:extLst>
              </p:cNvPr>
              <p:cNvSpPr>
                <a:spLocks noChangeArrowheads="1"/>
              </p:cNvSpPr>
              <p:nvPr/>
            </p:nvSpPr>
            <p:spPr bwMode="auto">
              <a:xfrm>
                <a:off x="32" y="1496"/>
                <a:ext cx="1304" cy="447"/>
              </a:xfrm>
              <a:prstGeom prst="roundRect">
                <a:avLst>
                  <a:gd name="adj" fmla="val 50000"/>
                </a:avLst>
              </a:prstGeom>
              <a:gradFill rotWithShape="1">
                <a:gsLst>
                  <a:gs pos="0">
                    <a:srgbClr val="73E77E"/>
                  </a:gs>
                  <a:gs pos="100000">
                    <a:srgbClr val="B3F2B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05" name="AutoShape 66">
                <a:extLst>
                  <a:ext uri="{FF2B5EF4-FFF2-40B4-BE49-F238E27FC236}">
                    <a16:creationId xmlns:a16="http://schemas.microsoft.com/office/drawing/2014/main" id="{1ED1A20A-1A70-4B7C-9C56-F13E5A8A6D1D}"/>
                  </a:ext>
                </a:extLst>
              </p:cNvPr>
              <p:cNvSpPr>
                <a:spLocks noChangeArrowheads="1"/>
              </p:cNvSpPr>
              <p:nvPr/>
            </p:nvSpPr>
            <p:spPr bwMode="auto">
              <a:xfrm>
                <a:off x="32" y="210"/>
                <a:ext cx="1304" cy="446"/>
              </a:xfrm>
              <a:prstGeom prst="roundRect">
                <a:avLst>
                  <a:gd name="adj" fmla="val 50000"/>
                </a:avLst>
              </a:prstGeom>
              <a:gradFill rotWithShape="1">
                <a:gsLst>
                  <a:gs pos="0">
                    <a:srgbClr val="D0F7D4"/>
                  </a:gs>
                  <a:gs pos="100000">
                    <a:srgbClr val="73E77E"/>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06" name="Oval 67">
                <a:extLst>
                  <a:ext uri="{FF2B5EF4-FFF2-40B4-BE49-F238E27FC236}">
                    <a16:creationId xmlns:a16="http://schemas.microsoft.com/office/drawing/2014/main" id="{E90493EF-3E54-41B8-8773-517B367CBD96}"/>
                  </a:ext>
                </a:extLst>
              </p:cNvPr>
              <p:cNvSpPr>
                <a:spLocks noChangeArrowheads="1"/>
              </p:cNvSpPr>
              <p:nvPr/>
            </p:nvSpPr>
            <p:spPr bwMode="auto">
              <a:xfrm>
                <a:off x="470" y="16"/>
                <a:ext cx="404" cy="36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07" name="Oval 68">
                <a:extLst>
                  <a:ext uri="{FF2B5EF4-FFF2-40B4-BE49-F238E27FC236}">
                    <a16:creationId xmlns:a16="http://schemas.microsoft.com/office/drawing/2014/main" id="{C6159A47-9ED8-45AB-BCDA-8582028199A8}"/>
                  </a:ext>
                </a:extLst>
              </p:cNvPr>
              <p:cNvSpPr>
                <a:spLocks noChangeArrowheads="1"/>
              </p:cNvSpPr>
              <p:nvPr/>
            </p:nvSpPr>
            <p:spPr bwMode="auto">
              <a:xfrm>
                <a:off x="473" y="0"/>
                <a:ext cx="392" cy="39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08" name="Oval 69">
                <a:extLst>
                  <a:ext uri="{FF2B5EF4-FFF2-40B4-BE49-F238E27FC236}">
                    <a16:creationId xmlns:a16="http://schemas.microsoft.com/office/drawing/2014/main" id="{CEE6CECF-E837-4523-B1D1-099F79EF6EEF}"/>
                  </a:ext>
                </a:extLst>
              </p:cNvPr>
              <p:cNvSpPr>
                <a:spLocks noChangeArrowheads="1"/>
              </p:cNvSpPr>
              <p:nvPr/>
            </p:nvSpPr>
            <p:spPr bwMode="auto">
              <a:xfrm>
                <a:off x="478" y="2"/>
                <a:ext cx="383" cy="383"/>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09" name="Oval 70">
                <a:extLst>
                  <a:ext uri="{FF2B5EF4-FFF2-40B4-BE49-F238E27FC236}">
                    <a16:creationId xmlns:a16="http://schemas.microsoft.com/office/drawing/2014/main" id="{D9E55D38-072D-4A8F-B0EE-E93E2B31E4E9}"/>
                  </a:ext>
                </a:extLst>
              </p:cNvPr>
              <p:cNvSpPr>
                <a:spLocks noChangeArrowheads="1"/>
              </p:cNvSpPr>
              <p:nvPr/>
            </p:nvSpPr>
            <p:spPr bwMode="auto">
              <a:xfrm>
                <a:off x="482" y="6"/>
                <a:ext cx="364" cy="35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10" name="Oval 71">
                <a:extLst>
                  <a:ext uri="{FF2B5EF4-FFF2-40B4-BE49-F238E27FC236}">
                    <a16:creationId xmlns:a16="http://schemas.microsoft.com/office/drawing/2014/main" id="{87C6C310-C1E0-4B88-8742-2758A176C99B}"/>
                  </a:ext>
                </a:extLst>
              </p:cNvPr>
              <p:cNvSpPr>
                <a:spLocks noChangeArrowheads="1"/>
              </p:cNvSpPr>
              <p:nvPr/>
            </p:nvSpPr>
            <p:spPr bwMode="auto">
              <a:xfrm>
                <a:off x="504" y="16"/>
                <a:ext cx="323" cy="290"/>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11" name="Text Box 72">
                <a:extLst>
                  <a:ext uri="{FF2B5EF4-FFF2-40B4-BE49-F238E27FC236}">
                    <a16:creationId xmlns:a16="http://schemas.microsoft.com/office/drawing/2014/main" id="{848FDFDE-E855-4045-ACE0-EF56731D9008}"/>
                  </a:ext>
                </a:extLst>
              </p:cNvPr>
              <p:cNvSpPr txBox="1">
                <a:spLocks noChangeArrowheads="1"/>
              </p:cNvSpPr>
              <p:nvPr/>
            </p:nvSpPr>
            <p:spPr bwMode="auto">
              <a:xfrm>
                <a:off x="556" y="55"/>
                <a:ext cx="17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latin typeface="等线" panose="02010600030101010101" pitchFamily="2" charset="-122"/>
                    <a:ea typeface="等线" panose="02010600030101010101" pitchFamily="2" charset="-122"/>
                  </a:rPr>
                  <a:t>2</a:t>
                </a:r>
                <a:endParaRPr lang="en-US" altLang="zh-CN">
                  <a:latin typeface="等线" panose="02010600030101010101" pitchFamily="2" charset="-122"/>
                  <a:ea typeface="等线" panose="02010600030101010101" pitchFamily="2" charset="-122"/>
                </a:endParaRPr>
              </a:p>
            </p:txBody>
          </p:sp>
          <p:sp>
            <p:nvSpPr>
              <p:cNvPr id="122912" name="AutoShape 74">
                <a:extLst>
                  <a:ext uri="{FF2B5EF4-FFF2-40B4-BE49-F238E27FC236}">
                    <a16:creationId xmlns:a16="http://schemas.microsoft.com/office/drawing/2014/main" id="{7DFAB41D-C126-41D7-93F6-166F510AC0D8}"/>
                  </a:ext>
                </a:extLst>
              </p:cNvPr>
              <p:cNvSpPr>
                <a:spLocks noChangeArrowheads="1"/>
              </p:cNvSpPr>
              <p:nvPr/>
            </p:nvSpPr>
            <p:spPr bwMode="auto">
              <a:xfrm>
                <a:off x="2" y="1991"/>
                <a:ext cx="1363" cy="548"/>
              </a:xfrm>
              <a:prstGeom prst="roundRect">
                <a:avLst>
                  <a:gd name="adj" fmla="val 40389"/>
                </a:avLst>
              </a:prstGeom>
              <a:gradFill rotWithShape="1">
                <a:gsLst>
                  <a:gs pos="0">
                    <a:srgbClr val="58A4AE"/>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2913" name="AutoShape 75">
                <a:extLst>
                  <a:ext uri="{FF2B5EF4-FFF2-40B4-BE49-F238E27FC236}">
                    <a16:creationId xmlns:a16="http://schemas.microsoft.com/office/drawing/2014/main" id="{8EC54D9D-3F98-4E80-BAE1-83667A2FCF14}"/>
                  </a:ext>
                </a:extLst>
              </p:cNvPr>
              <p:cNvSpPr>
                <a:spLocks noChangeArrowheads="1"/>
              </p:cNvSpPr>
              <p:nvPr/>
            </p:nvSpPr>
            <p:spPr bwMode="auto">
              <a:xfrm>
                <a:off x="4" y="2006"/>
                <a:ext cx="1377" cy="1298"/>
              </a:xfrm>
              <a:prstGeom prst="roundRect">
                <a:avLst>
                  <a:gd name="adj" fmla="val 50000"/>
                </a:avLst>
              </a:prstGeom>
              <a:gradFill rotWithShape="1">
                <a:gsLst>
                  <a:gs pos="0">
                    <a:srgbClr val="72B2BB"/>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grpSp>
        <p:grpSp>
          <p:nvGrpSpPr>
            <p:cNvPr id="122899" name="Group 52">
              <a:extLst>
                <a:ext uri="{FF2B5EF4-FFF2-40B4-BE49-F238E27FC236}">
                  <a16:creationId xmlns:a16="http://schemas.microsoft.com/office/drawing/2014/main" id="{B17A1804-1574-4A04-9E18-AFCF33113812}"/>
                </a:ext>
              </a:extLst>
            </p:cNvPr>
            <p:cNvGrpSpPr>
              <a:grpSpLocks/>
            </p:cNvGrpSpPr>
            <p:nvPr/>
          </p:nvGrpSpPr>
          <p:grpSpPr bwMode="auto">
            <a:xfrm>
              <a:off x="371" y="338"/>
              <a:ext cx="2218" cy="2082"/>
              <a:chOff x="371" y="-123"/>
              <a:chExt cx="2218" cy="2082"/>
            </a:xfrm>
          </p:grpSpPr>
          <p:pic>
            <p:nvPicPr>
              <p:cNvPr id="122900" name="Picture 15">
                <a:extLst>
                  <a:ext uri="{FF2B5EF4-FFF2-40B4-BE49-F238E27FC236}">
                    <a16:creationId xmlns:a16="http://schemas.microsoft.com/office/drawing/2014/main" id="{DD22B855-4616-4FF8-AF06-46D62D227DD8}"/>
                  </a:ext>
                </a:extLst>
              </p:cNvPr>
              <p:cNvPicPr>
                <a:picLocks noChangeArrowheads="1"/>
              </p:cNvPicPr>
              <p:nvPr/>
            </p:nvPicPr>
            <p:blipFill>
              <a:blip r:embed="rId7">
                <a:extLst>
                  <a:ext uri="{28A0092B-C50C-407E-A947-70E740481C1C}">
                    <a14:useLocalDpi xmlns:a14="http://schemas.microsoft.com/office/drawing/2010/main" val="0"/>
                  </a:ext>
                </a:extLst>
              </a:blip>
              <a:srcRect r="25774" b="11250"/>
              <a:stretch>
                <a:fillRect/>
              </a:stretch>
            </p:blipFill>
            <p:spPr bwMode="auto">
              <a:xfrm>
                <a:off x="429" y="-123"/>
                <a:ext cx="1201" cy="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86" name="Text Box 5">
                <a:extLst>
                  <a:ext uri="{FF2B5EF4-FFF2-40B4-BE49-F238E27FC236}">
                    <a16:creationId xmlns:a16="http://schemas.microsoft.com/office/drawing/2014/main" id="{677C031A-80FD-494A-95F2-816C2647E905}"/>
                  </a:ext>
                </a:extLst>
              </p:cNvPr>
              <p:cNvSpPr txBox="1">
                <a:spLocks noChangeArrowheads="1"/>
              </p:cNvSpPr>
              <p:nvPr/>
            </p:nvSpPr>
            <p:spPr bwMode="auto">
              <a:xfrm>
                <a:off x="371" y="1436"/>
                <a:ext cx="2218" cy="523"/>
              </a:xfrm>
              <a:prstGeom prst="rect">
                <a:avLst/>
              </a:prstGeom>
              <a:noFill/>
              <a:ln w="9525">
                <a:noFill/>
                <a:miter lim="800000"/>
              </a:ln>
            </p:spPr>
            <p:txBody>
              <a:bodyPr>
                <a:spAutoFit/>
              </a:bodyPr>
              <a:lstStyle/>
              <a:p>
                <a:pPr eaLnBrk="1" fontAlgn="auto" hangingPunct="1">
                  <a:spcBef>
                    <a:spcPts val="0"/>
                  </a:spcBef>
                  <a:spcAft>
                    <a:spcPts val="0"/>
                  </a:spcAft>
                  <a:defRPr/>
                </a:pPr>
                <a:r>
                  <a:rPr lang="en-US" sz="2400" b="1" dirty="0">
                    <a:effectLst>
                      <a:outerShdw blurRad="38100" dist="38100" dir="2700000" algn="tl">
                        <a:srgbClr val="C0C0C0"/>
                      </a:outerShdw>
                    </a:effectLst>
                    <a:latin typeface="宋体" panose="02010600030101010101" pitchFamily="2" charset="-122"/>
                  </a:rPr>
                  <a:t> 1984</a:t>
                </a:r>
                <a:r>
                  <a:rPr lang="zh-CN" altLang="en-US" sz="2400" b="1" dirty="0">
                    <a:effectLst>
                      <a:outerShdw blurRad="38100" dist="38100" dir="2700000" algn="tl">
                        <a:srgbClr val="C0C0C0"/>
                      </a:outerShdw>
                    </a:effectLst>
                    <a:latin typeface="宋体" panose="02010600030101010101" pitchFamily="2" charset="-122"/>
                  </a:rPr>
                  <a:t>年签署</a:t>
                </a:r>
              </a:p>
              <a:p>
                <a:pPr eaLnBrk="1" fontAlgn="auto" hangingPunct="1">
                  <a:spcBef>
                    <a:spcPts val="0"/>
                  </a:spcBef>
                  <a:spcAft>
                    <a:spcPts val="0"/>
                  </a:spcAft>
                  <a:defRPr/>
                </a:pPr>
                <a:r>
                  <a:rPr lang="en-US" sz="2400" b="1" dirty="0">
                    <a:effectLst>
                      <a:outerShdw blurRad="38100" dist="38100" dir="2700000" algn="tl">
                        <a:srgbClr val="C0C0C0"/>
                      </a:outerShdw>
                    </a:effectLst>
                    <a:latin typeface="宋体" panose="02010600030101010101" pitchFamily="2" charset="-122"/>
                  </a:rPr>
                  <a:t>《</a:t>
                </a:r>
                <a:r>
                  <a:rPr lang="zh-CN" altLang="en-US" sz="2400" b="1" dirty="0">
                    <a:effectLst>
                      <a:outerShdw blurRad="38100" dist="38100" dir="2700000" algn="tl">
                        <a:srgbClr val="C0C0C0"/>
                      </a:outerShdw>
                    </a:effectLst>
                    <a:latin typeface="宋体" panose="02010600030101010101" pitchFamily="2" charset="-122"/>
                  </a:rPr>
                  <a:t>中英联合声明</a:t>
                </a:r>
                <a:r>
                  <a:rPr lang="en-US" sz="2400" b="1" dirty="0">
                    <a:effectLst>
                      <a:outerShdw blurRad="38100" dist="38100" dir="2700000" algn="tl">
                        <a:srgbClr val="C0C0C0"/>
                      </a:outerShdw>
                    </a:effectLst>
                    <a:latin typeface="宋体" panose="02010600030101010101" pitchFamily="2" charset="-122"/>
                  </a:rPr>
                  <a:t>》</a:t>
                </a:r>
              </a:p>
            </p:txBody>
          </p:sp>
        </p:grpSp>
      </p:grpSp>
      <p:sp>
        <p:nvSpPr>
          <p:cNvPr id="18487" name="AutoShape 55">
            <a:extLst>
              <a:ext uri="{FF2B5EF4-FFF2-40B4-BE49-F238E27FC236}">
                <a16:creationId xmlns:a16="http://schemas.microsoft.com/office/drawing/2014/main" id="{8175F53C-7B55-4CBA-9347-3008D4E8A805}"/>
              </a:ext>
            </a:extLst>
          </p:cNvPr>
          <p:cNvSpPr>
            <a:spLocks noChangeArrowheads="1"/>
          </p:cNvSpPr>
          <p:nvPr/>
        </p:nvSpPr>
        <p:spPr bwMode="auto">
          <a:xfrm>
            <a:off x="3983038" y="2924175"/>
            <a:ext cx="577850" cy="792163"/>
          </a:xfrm>
          <a:prstGeom prst="rightArrow">
            <a:avLst>
              <a:gd name="adj1" fmla="val 50000"/>
              <a:gd name="adj2" fmla="val 25000"/>
            </a:avLst>
          </a:prstGeom>
          <a:solidFill>
            <a:schemeClr val="accent1"/>
          </a:solidFill>
          <a:ln w="9525">
            <a:solidFill>
              <a:schemeClr val="tx1"/>
            </a:solidFill>
            <a:miter lim="800000"/>
            <a:headEnd/>
            <a:tailEnd/>
          </a:ln>
          <a:effectLst>
            <a:prstShdw prst="shdw12">
              <a:schemeClr val="bg2">
                <a:alpha val="50000"/>
              </a:schemeClr>
            </a:prst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8488" name="AutoShape 56">
            <a:extLst>
              <a:ext uri="{FF2B5EF4-FFF2-40B4-BE49-F238E27FC236}">
                <a16:creationId xmlns:a16="http://schemas.microsoft.com/office/drawing/2014/main" id="{B1ECA633-A566-45E2-9B98-CD31B493EEFE}"/>
              </a:ext>
            </a:extLst>
          </p:cNvPr>
          <p:cNvSpPr>
            <a:spLocks noChangeArrowheads="1"/>
          </p:cNvSpPr>
          <p:nvPr/>
        </p:nvSpPr>
        <p:spPr bwMode="auto">
          <a:xfrm>
            <a:off x="7632700" y="2924175"/>
            <a:ext cx="577850" cy="792163"/>
          </a:xfrm>
          <a:prstGeom prst="rightArrow">
            <a:avLst>
              <a:gd name="adj1" fmla="val 50000"/>
              <a:gd name="adj2" fmla="val 25000"/>
            </a:avLst>
          </a:prstGeom>
          <a:solidFill>
            <a:schemeClr val="accent1"/>
          </a:solidFill>
          <a:ln w="9525">
            <a:solidFill>
              <a:schemeClr val="tx1"/>
            </a:solidFill>
            <a:miter lim="800000"/>
            <a:headEnd/>
            <a:tailEnd/>
          </a:ln>
          <a:effectLst>
            <a:prstShdw prst="shdw12">
              <a:schemeClr val="bg2">
                <a:alpha val="50000"/>
              </a:schemeClr>
            </a:prst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grpSp>
        <p:nvGrpSpPr>
          <p:cNvPr id="122887" name="Group 58">
            <a:extLst>
              <a:ext uri="{FF2B5EF4-FFF2-40B4-BE49-F238E27FC236}">
                <a16:creationId xmlns:a16="http://schemas.microsoft.com/office/drawing/2014/main" id="{F8331FB6-BB1E-4C3A-B4D0-377D27A2956A}"/>
              </a:ext>
            </a:extLst>
          </p:cNvPr>
          <p:cNvGrpSpPr>
            <a:grpSpLocks/>
          </p:cNvGrpSpPr>
          <p:nvPr/>
        </p:nvGrpSpPr>
        <p:grpSpPr bwMode="auto">
          <a:xfrm>
            <a:off x="1730375" y="895350"/>
            <a:ext cx="2611438" cy="762000"/>
            <a:chOff x="0" y="0"/>
            <a:chExt cx="1950" cy="480"/>
          </a:xfrm>
        </p:grpSpPr>
        <p:sp>
          <p:nvSpPr>
            <p:cNvPr id="18490" name="矩形 13">
              <a:extLst>
                <a:ext uri="{FF2B5EF4-FFF2-40B4-BE49-F238E27FC236}">
                  <a16:creationId xmlns:a16="http://schemas.microsoft.com/office/drawing/2014/main" id="{3A652F83-5D0B-4CA5-BD40-04981C840311}"/>
                </a:ext>
              </a:extLst>
            </p:cNvPr>
            <p:cNvSpPr>
              <a:spLocks noChangeArrowheads="1"/>
            </p:cNvSpPr>
            <p:nvPr/>
          </p:nvSpPr>
          <p:spPr bwMode="auto">
            <a:xfrm>
              <a:off x="0" y="0"/>
              <a:ext cx="1950" cy="480"/>
            </a:xfrm>
            <a:prstGeom prst="rect">
              <a:avLst/>
            </a:prstGeom>
            <a:gradFill rotWithShape="0">
              <a:gsLst>
                <a:gs pos="0">
                  <a:srgbClr val="FF0000"/>
                </a:gs>
                <a:gs pos="75000">
                  <a:srgbClr val="C00000"/>
                </a:gs>
                <a:gs pos="100000">
                  <a:srgbClr val="C00000"/>
                </a:gs>
              </a:gsLst>
              <a:lin ang="3000000"/>
            </a:gradFill>
            <a:ln w="12700" cmpd="sng">
              <a:solidFill>
                <a:schemeClr val="bg1"/>
              </a:solidFill>
              <a:miter lim="800000"/>
            </a:ln>
            <a:effectLst>
              <a:outerShdw dist="38100" dir="5400000" algn="ctr" rotWithShape="0">
                <a:srgbClr val="000000">
                  <a:alpha val="37000"/>
                </a:srgbClr>
              </a:outerShdw>
            </a:effectLst>
          </p:spPr>
          <p:txBody>
            <a:bodyPr anchor="ctr"/>
            <a:lstStyle/>
            <a:p>
              <a:pPr eaLnBrk="1" fontAlgn="auto" hangingPunct="1">
                <a:spcBef>
                  <a:spcPts val="0"/>
                </a:spcBef>
                <a:spcAft>
                  <a:spcPts val="0"/>
                </a:spcAft>
                <a:buClr>
                  <a:srgbClr val="FF0000"/>
                </a:buClr>
                <a:buSzPct val="70000"/>
                <a:buFont typeface="Wingdings" panose="05000000000000000000" pitchFamily="2" charset="2"/>
                <a:buNone/>
                <a:defRPr/>
              </a:pPr>
              <a:r>
                <a:rPr lang="zh-CN" altLang="en-US" sz="4400" b="1" dirty="0">
                  <a:latin typeface="+mn-lt"/>
                  <a:ea typeface="黑体" panose="02010600030101010101" pitchFamily="2" charset="-122"/>
                </a:rPr>
                <a:t>香港回归</a:t>
              </a:r>
              <a:endParaRPr lang="en-US" sz="4400" b="1" dirty="0">
                <a:latin typeface="+mn-lt"/>
                <a:ea typeface="黑体" panose="02010600030101010101" pitchFamily="2" charset="-122"/>
              </a:endParaRPr>
            </a:p>
          </p:txBody>
        </p:sp>
        <p:sp>
          <p:nvSpPr>
            <p:cNvPr id="122897" name="矩形 10">
              <a:extLst>
                <a:ext uri="{FF2B5EF4-FFF2-40B4-BE49-F238E27FC236}">
                  <a16:creationId xmlns:a16="http://schemas.microsoft.com/office/drawing/2014/main" id="{8E31AAF8-4D2E-4F38-9B6C-32D66A3C28F6}"/>
                </a:ext>
              </a:extLst>
            </p:cNvPr>
            <p:cNvSpPr>
              <a:spLocks noChangeArrowheads="1"/>
            </p:cNvSpPr>
            <p:nvPr/>
          </p:nvSpPr>
          <p:spPr bwMode="auto">
            <a:xfrm>
              <a:off x="0" y="0"/>
              <a:ext cx="1950" cy="480"/>
            </a:xfrm>
            <a:prstGeom prst="rect">
              <a:avLst/>
            </a:prstGeom>
            <a:noFill/>
            <a:ln w="3175">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等线" panose="02010600030101010101" pitchFamily="2" charset="-122"/>
                <a:ea typeface="等线" panose="02010600030101010101" pitchFamily="2" charset="-122"/>
              </a:endParaRPr>
            </a:p>
          </p:txBody>
        </p:sp>
      </p:grpSp>
      <p:sp>
        <p:nvSpPr>
          <p:cNvPr id="59451" name="Text Box 63">
            <a:extLst>
              <a:ext uri="{FF2B5EF4-FFF2-40B4-BE49-F238E27FC236}">
                <a16:creationId xmlns:a16="http://schemas.microsoft.com/office/drawing/2014/main" id="{15838D4A-1208-4455-98E1-46EB3037CEF4}"/>
              </a:ext>
            </a:extLst>
          </p:cNvPr>
          <p:cNvSpPr txBox="1">
            <a:spLocks noChangeArrowheads="1"/>
          </p:cNvSpPr>
          <p:nvPr/>
        </p:nvSpPr>
        <p:spPr bwMode="auto">
          <a:xfrm>
            <a:off x="6394450" y="879475"/>
            <a:ext cx="2997200" cy="823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4800" b="1">
                <a:solidFill>
                  <a:srgbClr val="FF0000"/>
                </a:solidFill>
                <a:latin typeface="黑体" panose="02010609060101010101" pitchFamily="49" charset="-122"/>
                <a:ea typeface="黑体" panose="02010609060101010101" pitchFamily="49" charset="-122"/>
              </a:rPr>
              <a:t>1997.7.1</a:t>
            </a:r>
          </a:p>
        </p:txBody>
      </p:sp>
      <p:sp>
        <p:nvSpPr>
          <p:cNvPr id="12" name="矩形 11">
            <a:extLst>
              <a:ext uri="{FF2B5EF4-FFF2-40B4-BE49-F238E27FC236}">
                <a16:creationId xmlns:a16="http://schemas.microsoft.com/office/drawing/2014/main" id="{72A48093-4487-4500-B638-CC6056CD2D35}"/>
              </a:ext>
            </a:extLst>
          </p:cNvPr>
          <p:cNvSpPr/>
          <p:nvPr/>
        </p:nvSpPr>
        <p:spPr bwMode="auto">
          <a:xfrm flipV="1">
            <a:off x="-10795" y="-40640"/>
            <a:ext cx="12212955" cy="64833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3" name="矩形 2">
            <a:extLst>
              <a:ext uri="{FF2B5EF4-FFF2-40B4-BE49-F238E27FC236}">
                <a16:creationId xmlns:a16="http://schemas.microsoft.com/office/drawing/2014/main" id="{D7A3E8A2-72FD-4596-B92A-7683D2FFCCA5}"/>
              </a:ext>
            </a:extLst>
          </p:cNvPr>
          <p:cNvSpPr/>
          <p:nvPr/>
        </p:nvSpPr>
        <p:spPr bwMode="auto">
          <a:xfrm flipV="1">
            <a:off x="-10795" y="6652895"/>
            <a:ext cx="12212955" cy="181610"/>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122895" name="文本框 4">
            <a:extLst>
              <a:ext uri="{FF2B5EF4-FFF2-40B4-BE49-F238E27FC236}">
                <a16:creationId xmlns:a16="http://schemas.microsoft.com/office/drawing/2014/main" id="{EC6C18A2-E01F-41D6-91DB-3C3F5A38F174}"/>
              </a:ext>
            </a:extLst>
          </p:cNvPr>
          <p:cNvSpPr txBox="1">
            <a:spLocks noChangeArrowheads="1"/>
          </p:cNvSpPr>
          <p:nvPr/>
        </p:nvSpPr>
        <p:spPr bwMode="auto">
          <a:xfrm>
            <a:off x="200025" y="36513"/>
            <a:ext cx="3227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latin typeface="黑体" panose="02010609060101010101" pitchFamily="49" charset="-122"/>
                <a:ea typeface="黑体" panose="02010609060101010101" pitchFamily="49" charset="-122"/>
                <a:sym typeface="等线" panose="02010600030101010101" pitchFamily="2" charset="-122"/>
              </a:rPr>
              <a:t>篇章三：</a:t>
            </a:r>
            <a:r>
              <a:rPr lang="zh-CN" altLang="zh-CN" sz="2800" b="1">
                <a:solidFill>
                  <a:schemeClr val="bg1"/>
                </a:solidFill>
                <a:latin typeface="黑体" panose="02010609060101010101" pitchFamily="49" charset="-122"/>
                <a:ea typeface="黑体" panose="02010609060101010101" pitchFamily="49" charset="-122"/>
                <a:sym typeface="等线" panose="02010600030101010101" pitchFamily="2" charset="-122"/>
              </a:rPr>
              <a:t>回归之喜</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8487"/>
                                        </p:tgtEl>
                                        <p:attrNameLst>
                                          <p:attrName>style.visibility</p:attrName>
                                        </p:attrNameLst>
                                      </p:cBhvr>
                                      <p:to>
                                        <p:strVal val="visible"/>
                                      </p:to>
                                    </p:set>
                                    <p:anim calcmode="lin" valueType="num">
                                      <p:cBhvr>
                                        <p:cTn id="14" dur="1000" fill="hold"/>
                                        <p:tgtEl>
                                          <p:spTgt spid="18487"/>
                                        </p:tgtEl>
                                        <p:attrNameLst>
                                          <p:attrName>ppt_w</p:attrName>
                                        </p:attrNameLst>
                                      </p:cBhvr>
                                      <p:tavLst>
                                        <p:tav tm="0">
                                          <p:val>
                                            <p:strVal val="#ppt_w*0.70"/>
                                          </p:val>
                                        </p:tav>
                                        <p:tav tm="100000">
                                          <p:val>
                                            <p:strVal val="#ppt_w"/>
                                          </p:val>
                                        </p:tav>
                                      </p:tavLst>
                                    </p:anim>
                                    <p:anim calcmode="lin" valueType="num">
                                      <p:cBhvr>
                                        <p:cTn id="15" dur="1000" fill="hold"/>
                                        <p:tgtEl>
                                          <p:spTgt spid="18487"/>
                                        </p:tgtEl>
                                        <p:attrNameLst>
                                          <p:attrName>ppt_h</p:attrName>
                                        </p:attrNameLst>
                                      </p:cBhvr>
                                      <p:tavLst>
                                        <p:tav tm="0">
                                          <p:val>
                                            <p:strVal val="#ppt_h"/>
                                          </p:val>
                                        </p:tav>
                                        <p:tav tm="100000">
                                          <p:val>
                                            <p:strVal val="#ppt_h"/>
                                          </p:val>
                                        </p:tav>
                                      </p:tavLst>
                                    </p:anim>
                                    <p:animEffect transition="in" filter="fade">
                                      <p:cBhvr>
                                        <p:cTn id="16" dur="1000"/>
                                        <p:tgtEl>
                                          <p:spTgt spid="18487"/>
                                        </p:tgtEl>
                                      </p:cBhvr>
                                    </p:animEffect>
                                  </p:childTnLst>
                                </p:cTn>
                              </p:par>
                            </p:childTnLst>
                          </p:cTn>
                        </p:par>
                        <p:par>
                          <p:cTn id="17" fill="hold" nodeType="afterGroup">
                            <p:stCondLst>
                              <p:cond delay="1000"/>
                            </p:stCondLst>
                            <p:childTnLst>
                              <p:par>
                                <p:cTn id="18" presetID="55"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000" fill="hold"/>
                                        <p:tgtEl>
                                          <p:spTgt spid="10"/>
                                        </p:tgtEl>
                                        <p:attrNameLst>
                                          <p:attrName>ppt_w</p:attrName>
                                        </p:attrNameLst>
                                      </p:cBhvr>
                                      <p:tavLst>
                                        <p:tav tm="0">
                                          <p:val>
                                            <p:strVal val="#ppt_w*0.70"/>
                                          </p:val>
                                        </p:tav>
                                        <p:tav tm="100000">
                                          <p:val>
                                            <p:strVal val="#ppt_w"/>
                                          </p:val>
                                        </p:tav>
                                      </p:tavLst>
                                    </p:anim>
                                    <p:anim calcmode="lin" valueType="num">
                                      <p:cBhvr>
                                        <p:cTn id="21" dur="1000" fill="hold"/>
                                        <p:tgtEl>
                                          <p:spTgt spid="10"/>
                                        </p:tgtEl>
                                        <p:attrNameLst>
                                          <p:attrName>ppt_h</p:attrName>
                                        </p:attrNameLst>
                                      </p:cBhvr>
                                      <p:tavLst>
                                        <p:tav tm="0">
                                          <p:val>
                                            <p:strVal val="#ppt_h"/>
                                          </p:val>
                                        </p:tav>
                                        <p:tav tm="100000">
                                          <p:val>
                                            <p:strVal val="#ppt_h"/>
                                          </p:val>
                                        </p:tav>
                                      </p:tavLst>
                                    </p:anim>
                                    <p:animEffect transition="in" filter="fade">
                                      <p:cBhvr>
                                        <p:cTn id="22" dur="10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18488"/>
                                        </p:tgtEl>
                                        <p:attrNameLst>
                                          <p:attrName>style.visibility</p:attrName>
                                        </p:attrNameLst>
                                      </p:cBhvr>
                                      <p:to>
                                        <p:strVal val="visible"/>
                                      </p:to>
                                    </p:set>
                                    <p:anim calcmode="lin" valueType="num">
                                      <p:cBhvr>
                                        <p:cTn id="27" dur="1000" fill="hold"/>
                                        <p:tgtEl>
                                          <p:spTgt spid="18488"/>
                                        </p:tgtEl>
                                        <p:attrNameLst>
                                          <p:attrName>ppt_w</p:attrName>
                                        </p:attrNameLst>
                                      </p:cBhvr>
                                      <p:tavLst>
                                        <p:tav tm="0">
                                          <p:val>
                                            <p:strVal val="#ppt_w*0.70"/>
                                          </p:val>
                                        </p:tav>
                                        <p:tav tm="100000">
                                          <p:val>
                                            <p:strVal val="#ppt_w"/>
                                          </p:val>
                                        </p:tav>
                                      </p:tavLst>
                                    </p:anim>
                                    <p:anim calcmode="lin" valueType="num">
                                      <p:cBhvr>
                                        <p:cTn id="28" dur="1000" fill="hold"/>
                                        <p:tgtEl>
                                          <p:spTgt spid="18488"/>
                                        </p:tgtEl>
                                        <p:attrNameLst>
                                          <p:attrName>ppt_h</p:attrName>
                                        </p:attrNameLst>
                                      </p:cBhvr>
                                      <p:tavLst>
                                        <p:tav tm="0">
                                          <p:val>
                                            <p:strVal val="#ppt_h"/>
                                          </p:val>
                                        </p:tav>
                                        <p:tav tm="100000">
                                          <p:val>
                                            <p:strVal val="#ppt_h"/>
                                          </p:val>
                                        </p:tav>
                                      </p:tavLst>
                                    </p:anim>
                                    <p:animEffect transition="in" filter="fade">
                                      <p:cBhvr>
                                        <p:cTn id="29" dur="1000"/>
                                        <p:tgtEl>
                                          <p:spTgt spid="18488"/>
                                        </p:tgtEl>
                                      </p:cBhvr>
                                    </p:animEffect>
                                  </p:childTnLst>
                                </p:cTn>
                              </p:par>
                            </p:childTnLst>
                          </p:cTn>
                        </p:par>
                        <p:par>
                          <p:cTn id="30" fill="hold" nodeType="afterGroup">
                            <p:stCondLst>
                              <p:cond delay="1000"/>
                            </p:stCondLst>
                            <p:childTnLst>
                              <p:par>
                                <p:cTn id="31" presetID="55"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1000" fill="hold"/>
                                        <p:tgtEl>
                                          <p:spTgt spid="6"/>
                                        </p:tgtEl>
                                        <p:attrNameLst>
                                          <p:attrName>ppt_w</p:attrName>
                                        </p:attrNameLst>
                                      </p:cBhvr>
                                      <p:tavLst>
                                        <p:tav tm="0">
                                          <p:val>
                                            <p:strVal val="#ppt_w*0.70"/>
                                          </p:val>
                                        </p:tav>
                                        <p:tav tm="100000">
                                          <p:val>
                                            <p:strVal val="#ppt_w"/>
                                          </p:val>
                                        </p:tav>
                                      </p:tavLst>
                                    </p:anim>
                                    <p:anim calcmode="lin" valueType="num">
                                      <p:cBhvr>
                                        <p:cTn id="34" dur="1000" fill="hold"/>
                                        <p:tgtEl>
                                          <p:spTgt spid="6"/>
                                        </p:tgtEl>
                                        <p:attrNameLst>
                                          <p:attrName>ppt_h</p:attrName>
                                        </p:attrNameLst>
                                      </p:cBhvr>
                                      <p:tavLst>
                                        <p:tav tm="0">
                                          <p:val>
                                            <p:strVal val="#ppt_h"/>
                                          </p:val>
                                        </p:tav>
                                        <p:tav tm="100000">
                                          <p:val>
                                            <p:strVal val="#ppt_h"/>
                                          </p:val>
                                        </p:tav>
                                      </p:tavLst>
                                    </p:anim>
                                    <p:animEffect transition="in" filter="fade">
                                      <p:cBhvr>
                                        <p:cTn id="35" dur="1000"/>
                                        <p:tgtEl>
                                          <p:spTgt spid="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5" presetClass="entr" presetSubtype="0" fill="hold" grpId="0" nodeType="clickEffect">
                                  <p:stCondLst>
                                    <p:cond delay="0"/>
                                  </p:stCondLst>
                                  <p:childTnLst>
                                    <p:set>
                                      <p:cBhvr>
                                        <p:cTn id="39" dur="1" fill="hold">
                                          <p:stCondLst>
                                            <p:cond delay="0"/>
                                          </p:stCondLst>
                                        </p:cTn>
                                        <p:tgtEl>
                                          <p:spTgt spid="59451"/>
                                        </p:tgtEl>
                                        <p:attrNameLst>
                                          <p:attrName>style.visibility</p:attrName>
                                        </p:attrNameLst>
                                      </p:cBhvr>
                                      <p:to>
                                        <p:strVal val="visible"/>
                                      </p:to>
                                    </p:set>
                                    <p:anim calcmode="lin" valueType="num">
                                      <p:cBhvr>
                                        <p:cTn id="40" dur="1000" fill="hold"/>
                                        <p:tgtEl>
                                          <p:spTgt spid="59451"/>
                                        </p:tgtEl>
                                        <p:attrNameLst>
                                          <p:attrName>ppt_w</p:attrName>
                                        </p:attrNameLst>
                                      </p:cBhvr>
                                      <p:tavLst>
                                        <p:tav tm="0">
                                          <p:val>
                                            <p:strVal val="#ppt_w*0.70"/>
                                          </p:val>
                                        </p:tav>
                                        <p:tav tm="100000">
                                          <p:val>
                                            <p:strVal val="#ppt_w"/>
                                          </p:val>
                                        </p:tav>
                                      </p:tavLst>
                                    </p:anim>
                                    <p:anim calcmode="lin" valueType="num">
                                      <p:cBhvr>
                                        <p:cTn id="41" dur="1000" fill="hold"/>
                                        <p:tgtEl>
                                          <p:spTgt spid="59451"/>
                                        </p:tgtEl>
                                        <p:attrNameLst>
                                          <p:attrName>ppt_h</p:attrName>
                                        </p:attrNameLst>
                                      </p:cBhvr>
                                      <p:tavLst>
                                        <p:tav tm="0">
                                          <p:val>
                                            <p:strVal val="#ppt_h"/>
                                          </p:val>
                                        </p:tav>
                                        <p:tav tm="100000">
                                          <p:val>
                                            <p:strVal val="#ppt_h"/>
                                          </p:val>
                                        </p:tav>
                                      </p:tavLst>
                                    </p:anim>
                                    <p:animEffect transition="in" filter="fade">
                                      <p:cBhvr>
                                        <p:cTn id="42" dur="1000"/>
                                        <p:tgtEl>
                                          <p:spTgt spid="59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87" grpId="0" bldLvl="0" animBg="1"/>
      <p:bldP spid="18488" grpId="0" bldLvl="0" animBg="1"/>
      <p:bldP spid="59451"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8">
            <a:extLst>
              <a:ext uri="{FF2B5EF4-FFF2-40B4-BE49-F238E27FC236}">
                <a16:creationId xmlns:a16="http://schemas.microsoft.com/office/drawing/2014/main" id="{FBDC7A0B-DC45-453E-981D-F3F48F63F4C2}"/>
              </a:ext>
            </a:extLst>
          </p:cNvPr>
          <p:cNvGrpSpPr>
            <a:grpSpLocks/>
          </p:cNvGrpSpPr>
          <p:nvPr/>
        </p:nvGrpSpPr>
        <p:grpSpPr bwMode="auto">
          <a:xfrm>
            <a:off x="365125" y="1752600"/>
            <a:ext cx="5013325" cy="5105400"/>
            <a:chOff x="365760" y="1752601"/>
            <a:chExt cx="5012691" cy="5105402"/>
          </a:xfrm>
        </p:grpSpPr>
        <p:grpSp>
          <p:nvGrpSpPr>
            <p:cNvPr id="124958" name="Group 2">
              <a:extLst>
                <a:ext uri="{FF2B5EF4-FFF2-40B4-BE49-F238E27FC236}">
                  <a16:creationId xmlns:a16="http://schemas.microsoft.com/office/drawing/2014/main" id="{58D9F53D-2C18-4860-BA38-D85965667558}"/>
                </a:ext>
              </a:extLst>
            </p:cNvPr>
            <p:cNvGrpSpPr>
              <a:grpSpLocks/>
            </p:cNvGrpSpPr>
            <p:nvPr/>
          </p:nvGrpSpPr>
          <p:grpSpPr bwMode="auto">
            <a:xfrm>
              <a:off x="365760" y="1752601"/>
              <a:ext cx="5012691" cy="5105402"/>
              <a:chOff x="319" y="0"/>
              <a:chExt cx="2109" cy="3216"/>
            </a:xfrm>
          </p:grpSpPr>
          <p:grpSp>
            <p:nvGrpSpPr>
              <p:cNvPr id="124960" name="Group 47">
                <a:extLst>
                  <a:ext uri="{FF2B5EF4-FFF2-40B4-BE49-F238E27FC236}">
                    <a16:creationId xmlns:a16="http://schemas.microsoft.com/office/drawing/2014/main" id="{89AB4ECE-F569-48B6-9582-4B91524B92B5}"/>
                  </a:ext>
                </a:extLst>
              </p:cNvPr>
              <p:cNvGrpSpPr>
                <a:grpSpLocks/>
              </p:cNvGrpSpPr>
              <p:nvPr/>
            </p:nvGrpSpPr>
            <p:grpSpPr bwMode="auto">
              <a:xfrm>
                <a:off x="384" y="0"/>
                <a:ext cx="1920" cy="3216"/>
                <a:chOff x="21" y="0"/>
                <a:chExt cx="1920" cy="3601"/>
              </a:xfrm>
            </p:grpSpPr>
            <p:sp>
              <p:nvSpPr>
                <p:cNvPr id="124962" name="AutoShape 49">
                  <a:extLst>
                    <a:ext uri="{FF2B5EF4-FFF2-40B4-BE49-F238E27FC236}">
                      <a16:creationId xmlns:a16="http://schemas.microsoft.com/office/drawing/2014/main" id="{FCB19703-2FBC-499D-BC43-E825D5810FCE}"/>
                    </a:ext>
                  </a:extLst>
                </p:cNvPr>
                <p:cNvSpPr>
                  <a:spLocks noChangeArrowheads="1"/>
                </p:cNvSpPr>
                <p:nvPr/>
              </p:nvSpPr>
              <p:spPr bwMode="auto">
                <a:xfrm>
                  <a:off x="21" y="196"/>
                  <a:ext cx="1905" cy="1999"/>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4963" name="AutoShape 53">
                  <a:extLst>
                    <a:ext uri="{FF2B5EF4-FFF2-40B4-BE49-F238E27FC236}">
                      <a16:creationId xmlns:a16="http://schemas.microsoft.com/office/drawing/2014/main" id="{A365D169-41A9-4949-A46B-459692E3CBC5}"/>
                    </a:ext>
                  </a:extLst>
                </p:cNvPr>
                <p:cNvSpPr>
                  <a:spLocks noChangeArrowheads="1"/>
                </p:cNvSpPr>
                <p:nvPr/>
              </p:nvSpPr>
              <p:spPr bwMode="auto">
                <a:xfrm>
                  <a:off x="32" y="2186"/>
                  <a:ext cx="1909" cy="1415"/>
                </a:xfrm>
                <a:prstGeom prst="roundRect">
                  <a:avLst>
                    <a:gd name="adj" fmla="val 50000"/>
                  </a:avLst>
                </a:prstGeom>
                <a:gradFill rotWithShape="1">
                  <a:gsLst>
                    <a:gs pos="0">
                      <a:srgbClr val="7DAFD4"/>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grpSp>
              <p:nvGrpSpPr>
                <p:cNvPr id="124964" name="Group 54">
                  <a:extLst>
                    <a:ext uri="{FF2B5EF4-FFF2-40B4-BE49-F238E27FC236}">
                      <a16:creationId xmlns:a16="http://schemas.microsoft.com/office/drawing/2014/main" id="{650BAD2E-E8D4-4CDE-90A6-1636D1A1E162}"/>
                    </a:ext>
                  </a:extLst>
                </p:cNvPr>
                <p:cNvGrpSpPr>
                  <a:grpSpLocks/>
                </p:cNvGrpSpPr>
                <p:nvPr/>
              </p:nvGrpSpPr>
              <p:grpSpPr bwMode="auto">
                <a:xfrm>
                  <a:off x="470" y="0"/>
                  <a:ext cx="404" cy="392"/>
                  <a:chOff x="0" y="0"/>
                  <a:chExt cx="666" cy="647"/>
                </a:xfrm>
              </p:grpSpPr>
              <p:sp>
                <p:nvSpPr>
                  <p:cNvPr id="124966" name="Oval 55">
                    <a:extLst>
                      <a:ext uri="{FF2B5EF4-FFF2-40B4-BE49-F238E27FC236}">
                        <a16:creationId xmlns:a16="http://schemas.microsoft.com/office/drawing/2014/main" id="{EABF0919-1027-4CE8-93D4-BC8D1CA2A4B4}"/>
                      </a:ext>
                    </a:extLst>
                  </p:cNvPr>
                  <p:cNvSpPr>
                    <a:spLocks noChangeArrowheads="1"/>
                  </p:cNvSpPr>
                  <p:nvPr/>
                </p:nvSpPr>
                <p:spPr bwMode="auto">
                  <a:xfrm>
                    <a:off x="0" y="28"/>
                    <a:ext cx="666" cy="60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4967" name="Oval 56">
                    <a:extLst>
                      <a:ext uri="{FF2B5EF4-FFF2-40B4-BE49-F238E27FC236}">
                        <a16:creationId xmlns:a16="http://schemas.microsoft.com/office/drawing/2014/main" id="{D768B11B-8B5D-4EBA-A139-9EABC0088C6A}"/>
                      </a:ext>
                    </a:extLst>
                  </p:cNvPr>
                  <p:cNvSpPr>
                    <a:spLocks noChangeArrowheads="1"/>
                  </p:cNvSpPr>
                  <p:nvPr/>
                </p:nvSpPr>
                <p:spPr bwMode="auto">
                  <a:xfrm>
                    <a:off x="5" y="0"/>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4968" name="Oval 57">
                    <a:extLst>
                      <a:ext uri="{FF2B5EF4-FFF2-40B4-BE49-F238E27FC236}">
                        <a16:creationId xmlns:a16="http://schemas.microsoft.com/office/drawing/2014/main" id="{5E676109-0F91-49E2-8F0A-30FA8083E880}"/>
                      </a:ext>
                    </a:extLst>
                  </p:cNvPr>
                  <p:cNvSpPr>
                    <a:spLocks noChangeArrowheads="1"/>
                  </p:cNvSpPr>
                  <p:nvPr/>
                </p:nvSpPr>
                <p:spPr bwMode="auto">
                  <a:xfrm>
                    <a:off x="13" y="5"/>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4969" name="Oval 58">
                    <a:extLst>
                      <a:ext uri="{FF2B5EF4-FFF2-40B4-BE49-F238E27FC236}">
                        <a16:creationId xmlns:a16="http://schemas.microsoft.com/office/drawing/2014/main" id="{F0CF6A3B-A692-431D-AF5B-1B7C98705529}"/>
                      </a:ext>
                    </a:extLst>
                  </p:cNvPr>
                  <p:cNvSpPr>
                    <a:spLocks noChangeArrowheads="1"/>
                  </p:cNvSpPr>
                  <p:nvPr/>
                </p:nvSpPr>
                <p:spPr bwMode="auto">
                  <a:xfrm>
                    <a:off x="20" y="11"/>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4970" name="Oval 59">
                    <a:extLst>
                      <a:ext uri="{FF2B5EF4-FFF2-40B4-BE49-F238E27FC236}">
                        <a16:creationId xmlns:a16="http://schemas.microsoft.com/office/drawing/2014/main" id="{E08D190E-D8AF-4694-9E16-4A4BE4183552}"/>
                      </a:ext>
                    </a:extLst>
                  </p:cNvPr>
                  <p:cNvSpPr>
                    <a:spLocks noChangeArrowheads="1"/>
                  </p:cNvSpPr>
                  <p:nvPr/>
                </p:nvSpPr>
                <p:spPr bwMode="auto">
                  <a:xfrm>
                    <a:off x="55" y="25"/>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grpSp>
            <p:sp>
              <p:nvSpPr>
                <p:cNvPr id="124965" name="Text Box 60">
                  <a:extLst>
                    <a:ext uri="{FF2B5EF4-FFF2-40B4-BE49-F238E27FC236}">
                      <a16:creationId xmlns:a16="http://schemas.microsoft.com/office/drawing/2014/main" id="{A5792158-7676-41BB-AC89-6E50ED4123D1}"/>
                    </a:ext>
                  </a:extLst>
                </p:cNvPr>
                <p:cNvSpPr txBox="1">
                  <a:spLocks noChangeArrowheads="1"/>
                </p:cNvSpPr>
                <p:nvPr/>
              </p:nvSpPr>
              <p:spPr bwMode="auto">
                <a:xfrm>
                  <a:off x="577" y="64"/>
                  <a:ext cx="21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latin typeface="等线" panose="02010600030101010101" pitchFamily="2" charset="-122"/>
                      <a:ea typeface="等线" panose="02010600030101010101" pitchFamily="2" charset="-122"/>
                    </a:rPr>
                    <a:t>1</a:t>
                  </a:r>
                  <a:endParaRPr lang="en-US" altLang="zh-CN">
                    <a:latin typeface="等线" panose="02010600030101010101" pitchFamily="2" charset="-122"/>
                    <a:ea typeface="等线" panose="02010600030101010101" pitchFamily="2" charset="-122"/>
                  </a:endParaRPr>
                </a:p>
              </p:txBody>
            </p:sp>
          </p:grpSp>
          <p:sp>
            <p:nvSpPr>
              <p:cNvPr id="18451" name="Text Box 3">
                <a:hlinkClick r:id="rId3" action="ppaction://hlinkfile"/>
                <a:extLst>
                  <a:ext uri="{FF2B5EF4-FFF2-40B4-BE49-F238E27FC236}">
                    <a16:creationId xmlns:a16="http://schemas.microsoft.com/office/drawing/2014/main" id="{5FC03CB4-3808-4B87-A555-07D8C7289433}"/>
                  </a:ext>
                </a:extLst>
              </p:cNvPr>
              <p:cNvSpPr txBox="1">
                <a:spLocks noChangeArrowheads="1"/>
              </p:cNvSpPr>
              <p:nvPr/>
            </p:nvSpPr>
            <p:spPr bwMode="auto">
              <a:xfrm>
                <a:off x="319" y="1897"/>
                <a:ext cx="2109" cy="291"/>
              </a:xfrm>
              <a:prstGeom prst="rect">
                <a:avLst/>
              </a:prstGeom>
              <a:noFill/>
              <a:ln w="9525">
                <a:noFill/>
                <a:miter lim="800000"/>
              </a:ln>
            </p:spPr>
            <p:txBody>
              <a:bodyPr>
                <a:spAutoFit/>
              </a:bodyPr>
              <a:lstStyle/>
              <a:p>
                <a:pPr eaLnBrk="1" fontAlgn="auto" hangingPunct="1">
                  <a:spcBef>
                    <a:spcPts val="0"/>
                  </a:spcBef>
                  <a:spcAft>
                    <a:spcPts val="0"/>
                  </a:spcAft>
                  <a:defRPr/>
                </a:pPr>
                <a:endParaRPr lang="zh-CN" altLang="en-US" sz="2400" b="1" dirty="0">
                  <a:effectLst>
                    <a:outerShdw blurRad="38100" dist="38100" dir="2700000" algn="tl">
                      <a:srgbClr val="C0C0C0"/>
                    </a:outerShdw>
                  </a:effectLst>
                  <a:latin typeface="宋体" panose="02010600030101010101" pitchFamily="2" charset="-122"/>
                </a:endParaRPr>
              </a:p>
            </p:txBody>
          </p:sp>
        </p:grpSp>
        <p:sp>
          <p:nvSpPr>
            <p:cNvPr id="124959" name="矩形 65">
              <a:extLst>
                <a:ext uri="{FF2B5EF4-FFF2-40B4-BE49-F238E27FC236}">
                  <a16:creationId xmlns:a16="http://schemas.microsoft.com/office/drawing/2014/main" id="{FA9BF163-CDC7-4830-9790-A7ECEFFB04C8}"/>
                </a:ext>
              </a:extLst>
            </p:cNvPr>
            <p:cNvSpPr>
              <a:spLocks noChangeArrowheads="1"/>
            </p:cNvSpPr>
            <p:nvPr/>
          </p:nvSpPr>
          <p:spPr bwMode="auto">
            <a:xfrm>
              <a:off x="619728" y="5022852"/>
              <a:ext cx="4468247" cy="822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3333CC"/>
                  </a:solidFill>
                  <a:latin typeface="Calibri" panose="020F0502020204030204" pitchFamily="34" charset="0"/>
                  <a:sym typeface="Arial" panose="020B0604020202020204" pitchFamily="34" charset="0"/>
                </a:rPr>
                <a:t>1987</a:t>
              </a:r>
              <a:r>
                <a:rPr lang="zh-CN" altLang="en-US" sz="2400" b="1">
                  <a:solidFill>
                    <a:srgbClr val="3333CC"/>
                  </a:solidFill>
                  <a:latin typeface="Calibri" panose="020F0502020204030204" pitchFamily="34" charset="0"/>
                  <a:sym typeface="Arial" panose="020B0604020202020204" pitchFamily="34" charset="0"/>
                </a:rPr>
                <a:t>年</a:t>
              </a:r>
              <a:r>
                <a:rPr lang="en-US" altLang="zh-CN" sz="2400" b="1">
                  <a:solidFill>
                    <a:srgbClr val="3333CC"/>
                  </a:solidFill>
                  <a:latin typeface="Calibri" panose="020F0502020204030204" pitchFamily="34" charset="0"/>
                  <a:sym typeface="Arial" panose="020B0604020202020204" pitchFamily="34" charset="0"/>
                </a:rPr>
                <a:t>4</a:t>
              </a:r>
              <a:r>
                <a:rPr lang="zh-CN" altLang="en-US" sz="2400" b="1">
                  <a:solidFill>
                    <a:srgbClr val="3333CC"/>
                  </a:solidFill>
                  <a:latin typeface="Calibri" panose="020F0502020204030204" pitchFamily="34" charset="0"/>
                  <a:sym typeface="Arial" panose="020B0604020202020204" pitchFamily="34" charset="0"/>
                </a:rPr>
                <a:t>月</a:t>
              </a:r>
              <a:r>
                <a:rPr lang="en-US" altLang="zh-CN" sz="2400" b="1">
                  <a:solidFill>
                    <a:srgbClr val="3333CC"/>
                  </a:solidFill>
                  <a:latin typeface="Calibri" panose="020F0502020204030204" pitchFamily="34" charset="0"/>
                  <a:sym typeface="Arial" panose="020B0604020202020204" pitchFamily="34" charset="0"/>
                </a:rPr>
                <a:t>，中葡两国签署《</a:t>
              </a:r>
              <a:r>
                <a:rPr lang="zh-CN" altLang="en-US" sz="2400" b="1">
                  <a:solidFill>
                    <a:srgbClr val="3333CC"/>
                  </a:solidFill>
                  <a:latin typeface="Calibri" panose="020F0502020204030204" pitchFamily="34" charset="0"/>
                  <a:sym typeface="Arial" panose="020B0604020202020204" pitchFamily="34" charset="0"/>
                </a:rPr>
                <a:t>关于澳门问题的联合声明</a:t>
              </a:r>
              <a:r>
                <a:rPr lang="en-US" altLang="zh-CN" sz="2400" b="1">
                  <a:solidFill>
                    <a:srgbClr val="3333CC"/>
                  </a:solidFill>
                  <a:latin typeface="Calibri" panose="020F0502020204030204" pitchFamily="34" charset="0"/>
                  <a:sym typeface="Arial" panose="020B0604020202020204" pitchFamily="34" charset="0"/>
                </a:rPr>
                <a:t>》</a:t>
              </a:r>
              <a:endParaRPr lang="zh-CN" altLang="en-US" sz="2400" b="1">
                <a:latin typeface="华文行楷" panose="02010800040101010101" pitchFamily="2" charset="-122"/>
                <a:ea typeface="华文行楷" panose="02010800040101010101" pitchFamily="2" charset="-122"/>
              </a:endParaRPr>
            </a:p>
          </p:txBody>
        </p:sp>
      </p:grpSp>
      <p:grpSp>
        <p:nvGrpSpPr>
          <p:cNvPr id="6" name="Group 38">
            <a:extLst>
              <a:ext uri="{FF2B5EF4-FFF2-40B4-BE49-F238E27FC236}">
                <a16:creationId xmlns:a16="http://schemas.microsoft.com/office/drawing/2014/main" id="{40C01703-095B-4363-8AFC-644BF2C7A393}"/>
              </a:ext>
            </a:extLst>
          </p:cNvPr>
          <p:cNvGrpSpPr>
            <a:grpSpLocks/>
          </p:cNvGrpSpPr>
          <p:nvPr/>
        </p:nvGrpSpPr>
        <p:grpSpPr bwMode="auto">
          <a:xfrm>
            <a:off x="5815013" y="1716088"/>
            <a:ext cx="6218237" cy="5141912"/>
            <a:chOff x="6" y="0"/>
            <a:chExt cx="2514" cy="3093"/>
          </a:xfrm>
        </p:grpSpPr>
        <p:grpSp>
          <p:nvGrpSpPr>
            <p:cNvPr id="124947" name="Group 62">
              <a:extLst>
                <a:ext uri="{FF2B5EF4-FFF2-40B4-BE49-F238E27FC236}">
                  <a16:creationId xmlns:a16="http://schemas.microsoft.com/office/drawing/2014/main" id="{56CD2916-5922-48E6-B3BE-41FFC7B3E6EE}"/>
                </a:ext>
              </a:extLst>
            </p:cNvPr>
            <p:cNvGrpSpPr>
              <a:grpSpLocks/>
            </p:cNvGrpSpPr>
            <p:nvPr/>
          </p:nvGrpSpPr>
          <p:grpSpPr bwMode="auto">
            <a:xfrm>
              <a:off x="6" y="0"/>
              <a:ext cx="2109" cy="3093"/>
              <a:chOff x="-365" y="0"/>
              <a:chExt cx="2109" cy="3463"/>
            </a:xfrm>
          </p:grpSpPr>
          <p:sp>
            <p:nvSpPr>
              <p:cNvPr id="124949" name="AutoShape 75">
                <a:extLst>
                  <a:ext uri="{FF2B5EF4-FFF2-40B4-BE49-F238E27FC236}">
                    <a16:creationId xmlns:a16="http://schemas.microsoft.com/office/drawing/2014/main" id="{9A1FB9D8-3FD6-42C0-A28B-77D1599147D7}"/>
                  </a:ext>
                </a:extLst>
              </p:cNvPr>
              <p:cNvSpPr>
                <a:spLocks noChangeArrowheads="1"/>
              </p:cNvSpPr>
              <p:nvPr/>
            </p:nvSpPr>
            <p:spPr bwMode="auto">
              <a:xfrm>
                <a:off x="-365" y="2104"/>
                <a:ext cx="2109" cy="1359"/>
              </a:xfrm>
              <a:prstGeom prst="roundRect">
                <a:avLst>
                  <a:gd name="adj" fmla="val 50000"/>
                </a:avLst>
              </a:prstGeom>
              <a:gradFill rotWithShape="1">
                <a:gsLst>
                  <a:gs pos="0">
                    <a:srgbClr val="72B2BB"/>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4950" name="AutoShape 63">
                <a:extLst>
                  <a:ext uri="{FF2B5EF4-FFF2-40B4-BE49-F238E27FC236}">
                    <a16:creationId xmlns:a16="http://schemas.microsoft.com/office/drawing/2014/main" id="{428A5849-801F-48C9-9C71-7016DAD74A89}"/>
                  </a:ext>
                </a:extLst>
              </p:cNvPr>
              <p:cNvSpPr>
                <a:spLocks noChangeArrowheads="1"/>
              </p:cNvSpPr>
              <p:nvPr/>
            </p:nvSpPr>
            <p:spPr bwMode="auto">
              <a:xfrm>
                <a:off x="0" y="191"/>
                <a:ext cx="1363" cy="1800"/>
              </a:xfrm>
              <a:prstGeom prst="roundRect">
                <a:avLst>
                  <a:gd name="adj" fmla="val 17509"/>
                </a:avLst>
              </a:prstGeom>
              <a:gradFill rotWithShape="1">
                <a:gsLst>
                  <a:gs pos="0">
                    <a:srgbClr val="34B034"/>
                  </a:gs>
                  <a:gs pos="100000">
                    <a:srgbClr val="3F8B4A"/>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4951" name="AutoShape 64">
                <a:extLst>
                  <a:ext uri="{FF2B5EF4-FFF2-40B4-BE49-F238E27FC236}">
                    <a16:creationId xmlns:a16="http://schemas.microsoft.com/office/drawing/2014/main" id="{8852623A-C8A5-40C8-8AE3-F2AB3117A16A}"/>
                  </a:ext>
                </a:extLst>
              </p:cNvPr>
              <p:cNvSpPr>
                <a:spLocks noChangeArrowheads="1"/>
              </p:cNvSpPr>
              <p:nvPr/>
            </p:nvSpPr>
            <p:spPr bwMode="auto">
              <a:xfrm>
                <a:off x="-278" y="174"/>
                <a:ext cx="2016" cy="2012"/>
              </a:xfrm>
              <a:prstGeom prst="roundRect">
                <a:avLst>
                  <a:gd name="adj" fmla="val 16667"/>
                </a:avLst>
              </a:prstGeom>
              <a:solidFill>
                <a:srgbClr val="73E77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4952" name="Oval 67">
                <a:extLst>
                  <a:ext uri="{FF2B5EF4-FFF2-40B4-BE49-F238E27FC236}">
                    <a16:creationId xmlns:a16="http://schemas.microsoft.com/office/drawing/2014/main" id="{3B53EE31-C75B-4D11-B9BC-551CC6475856}"/>
                  </a:ext>
                </a:extLst>
              </p:cNvPr>
              <p:cNvSpPr>
                <a:spLocks noChangeArrowheads="1"/>
              </p:cNvSpPr>
              <p:nvPr/>
            </p:nvSpPr>
            <p:spPr bwMode="auto">
              <a:xfrm>
                <a:off x="470" y="16"/>
                <a:ext cx="404" cy="36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4953" name="Oval 68">
                <a:extLst>
                  <a:ext uri="{FF2B5EF4-FFF2-40B4-BE49-F238E27FC236}">
                    <a16:creationId xmlns:a16="http://schemas.microsoft.com/office/drawing/2014/main" id="{82513D96-C978-4E30-B220-801A4D65B583}"/>
                  </a:ext>
                </a:extLst>
              </p:cNvPr>
              <p:cNvSpPr>
                <a:spLocks noChangeArrowheads="1"/>
              </p:cNvSpPr>
              <p:nvPr/>
            </p:nvSpPr>
            <p:spPr bwMode="auto">
              <a:xfrm>
                <a:off x="473" y="0"/>
                <a:ext cx="392" cy="39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4954" name="Oval 69">
                <a:extLst>
                  <a:ext uri="{FF2B5EF4-FFF2-40B4-BE49-F238E27FC236}">
                    <a16:creationId xmlns:a16="http://schemas.microsoft.com/office/drawing/2014/main" id="{99508633-DDF8-42DD-B3E8-6C9A107CB39C}"/>
                  </a:ext>
                </a:extLst>
              </p:cNvPr>
              <p:cNvSpPr>
                <a:spLocks noChangeArrowheads="1"/>
              </p:cNvSpPr>
              <p:nvPr/>
            </p:nvSpPr>
            <p:spPr bwMode="auto">
              <a:xfrm>
                <a:off x="478" y="2"/>
                <a:ext cx="383" cy="383"/>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4955" name="Oval 70">
                <a:extLst>
                  <a:ext uri="{FF2B5EF4-FFF2-40B4-BE49-F238E27FC236}">
                    <a16:creationId xmlns:a16="http://schemas.microsoft.com/office/drawing/2014/main" id="{CA4C1E10-93B3-42D2-A1D6-1443651585A0}"/>
                  </a:ext>
                </a:extLst>
              </p:cNvPr>
              <p:cNvSpPr>
                <a:spLocks noChangeArrowheads="1"/>
              </p:cNvSpPr>
              <p:nvPr/>
            </p:nvSpPr>
            <p:spPr bwMode="auto">
              <a:xfrm>
                <a:off x="482" y="6"/>
                <a:ext cx="364" cy="35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4956" name="Oval 71">
                <a:extLst>
                  <a:ext uri="{FF2B5EF4-FFF2-40B4-BE49-F238E27FC236}">
                    <a16:creationId xmlns:a16="http://schemas.microsoft.com/office/drawing/2014/main" id="{E29ED776-AB84-4D48-8FC6-4DACD660DA07}"/>
                  </a:ext>
                </a:extLst>
              </p:cNvPr>
              <p:cNvSpPr>
                <a:spLocks noChangeArrowheads="1"/>
              </p:cNvSpPr>
              <p:nvPr/>
            </p:nvSpPr>
            <p:spPr bwMode="auto">
              <a:xfrm>
                <a:off x="504" y="16"/>
                <a:ext cx="323" cy="290"/>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sp>
            <p:nvSpPr>
              <p:cNvPr id="124957" name="Text Box 72">
                <a:extLst>
                  <a:ext uri="{FF2B5EF4-FFF2-40B4-BE49-F238E27FC236}">
                    <a16:creationId xmlns:a16="http://schemas.microsoft.com/office/drawing/2014/main" id="{99306DA8-DCAF-4F9F-818A-117E7AF81485}"/>
                  </a:ext>
                </a:extLst>
              </p:cNvPr>
              <p:cNvSpPr txBox="1">
                <a:spLocks noChangeArrowheads="1"/>
              </p:cNvSpPr>
              <p:nvPr/>
            </p:nvSpPr>
            <p:spPr bwMode="auto">
              <a:xfrm>
                <a:off x="598" y="45"/>
                <a:ext cx="17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latin typeface="等线" panose="02010600030101010101" pitchFamily="2" charset="-122"/>
                    <a:ea typeface="等线" panose="02010600030101010101" pitchFamily="2" charset="-122"/>
                  </a:rPr>
                  <a:t>2</a:t>
                </a:r>
                <a:endParaRPr lang="en-US" altLang="zh-CN">
                  <a:latin typeface="等线" panose="02010600030101010101" pitchFamily="2" charset="-122"/>
                  <a:ea typeface="等线" panose="02010600030101010101" pitchFamily="2" charset="-122"/>
                </a:endParaRPr>
              </a:p>
            </p:txBody>
          </p:sp>
        </p:grpSp>
        <p:sp>
          <p:nvSpPr>
            <p:cNvPr id="18486" name="Text Box 5">
              <a:extLst>
                <a:ext uri="{FF2B5EF4-FFF2-40B4-BE49-F238E27FC236}">
                  <a16:creationId xmlns:a16="http://schemas.microsoft.com/office/drawing/2014/main" id="{F853F5A3-A970-425D-9CA1-8E74FE1E559F}"/>
                </a:ext>
              </a:extLst>
            </p:cNvPr>
            <p:cNvSpPr txBox="1">
              <a:spLocks noChangeArrowheads="1"/>
            </p:cNvSpPr>
            <p:nvPr/>
          </p:nvSpPr>
          <p:spPr bwMode="auto">
            <a:xfrm>
              <a:off x="302" y="2094"/>
              <a:ext cx="2218" cy="278"/>
            </a:xfrm>
            <a:prstGeom prst="rect">
              <a:avLst/>
            </a:prstGeom>
            <a:noFill/>
            <a:ln w="9525">
              <a:noFill/>
              <a:miter lim="800000"/>
            </a:ln>
          </p:spPr>
          <p:txBody>
            <a:bodyPr>
              <a:spAutoFit/>
            </a:bodyPr>
            <a:lstStyle/>
            <a:p>
              <a:pPr eaLnBrk="1" hangingPunct="1">
                <a:defRPr/>
              </a:pPr>
              <a:r>
                <a:rPr lang="en-US" altLang="zh-CN" sz="2400" b="1" noProof="1">
                  <a:effectLst>
                    <a:outerShdw blurRad="38100" dist="38100" dir="2700000">
                      <a:srgbClr val="C0C0C0"/>
                    </a:outerShdw>
                  </a:effectLst>
                  <a:latin typeface="宋体" panose="02010600030101010101" pitchFamily="2" charset="-122"/>
                </a:rPr>
                <a:t> </a:t>
              </a:r>
            </a:p>
          </p:txBody>
        </p:sp>
      </p:grpSp>
      <p:sp>
        <p:nvSpPr>
          <p:cNvPr id="18487" name="AutoShape 55">
            <a:extLst>
              <a:ext uri="{FF2B5EF4-FFF2-40B4-BE49-F238E27FC236}">
                <a16:creationId xmlns:a16="http://schemas.microsoft.com/office/drawing/2014/main" id="{A908FB64-0854-4179-9FF7-650F69220E9A}"/>
              </a:ext>
            </a:extLst>
          </p:cNvPr>
          <p:cNvSpPr>
            <a:spLocks noChangeArrowheads="1"/>
          </p:cNvSpPr>
          <p:nvPr/>
        </p:nvSpPr>
        <p:spPr bwMode="auto">
          <a:xfrm>
            <a:off x="5056188" y="3314700"/>
            <a:ext cx="820737" cy="792163"/>
          </a:xfrm>
          <a:prstGeom prst="rightArrow">
            <a:avLst>
              <a:gd name="adj1" fmla="val 50000"/>
              <a:gd name="adj2" fmla="val 24923"/>
            </a:avLst>
          </a:prstGeom>
          <a:solidFill>
            <a:schemeClr val="accent1"/>
          </a:solidFill>
          <a:ln w="9525">
            <a:solidFill>
              <a:schemeClr val="tx1"/>
            </a:solidFill>
            <a:miter lim="800000"/>
            <a:headEnd/>
            <a:tailEnd/>
          </a:ln>
          <a:effectLst>
            <a:prstShdw prst="shdw12">
              <a:schemeClr val="bg2">
                <a:alpha val="50000"/>
              </a:schemeClr>
            </a:prst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等线" panose="02010600030101010101" pitchFamily="2" charset="-122"/>
              <a:ea typeface="等线" panose="02010600030101010101" pitchFamily="2" charset="-122"/>
            </a:endParaRPr>
          </a:p>
        </p:txBody>
      </p:sp>
      <p:grpSp>
        <p:nvGrpSpPr>
          <p:cNvPr id="124933" name="Group 58">
            <a:extLst>
              <a:ext uri="{FF2B5EF4-FFF2-40B4-BE49-F238E27FC236}">
                <a16:creationId xmlns:a16="http://schemas.microsoft.com/office/drawing/2014/main" id="{BAC6DAE4-2F27-4B23-8BF1-352834025355}"/>
              </a:ext>
            </a:extLst>
          </p:cNvPr>
          <p:cNvGrpSpPr>
            <a:grpSpLocks/>
          </p:cNvGrpSpPr>
          <p:nvPr/>
        </p:nvGrpSpPr>
        <p:grpSpPr bwMode="auto">
          <a:xfrm>
            <a:off x="2116138" y="889000"/>
            <a:ext cx="2727325" cy="762000"/>
            <a:chOff x="0" y="0"/>
            <a:chExt cx="1950" cy="480"/>
          </a:xfrm>
        </p:grpSpPr>
        <p:sp>
          <p:nvSpPr>
            <p:cNvPr id="18490" name="矩形 13">
              <a:extLst>
                <a:ext uri="{FF2B5EF4-FFF2-40B4-BE49-F238E27FC236}">
                  <a16:creationId xmlns:a16="http://schemas.microsoft.com/office/drawing/2014/main" id="{B65A450C-7188-4DF1-811D-5B2DCEBB7E98}"/>
                </a:ext>
              </a:extLst>
            </p:cNvPr>
            <p:cNvSpPr>
              <a:spLocks noChangeArrowheads="1"/>
            </p:cNvSpPr>
            <p:nvPr/>
          </p:nvSpPr>
          <p:spPr bwMode="auto">
            <a:xfrm>
              <a:off x="0" y="0"/>
              <a:ext cx="1902" cy="480"/>
            </a:xfrm>
            <a:prstGeom prst="rect">
              <a:avLst/>
            </a:prstGeom>
            <a:gradFill rotWithShape="0">
              <a:gsLst>
                <a:gs pos="0">
                  <a:srgbClr val="FF0000"/>
                </a:gs>
                <a:gs pos="75000">
                  <a:srgbClr val="C00000"/>
                </a:gs>
                <a:gs pos="100000">
                  <a:srgbClr val="C00000"/>
                </a:gs>
              </a:gsLst>
              <a:lin ang="3000000"/>
            </a:gradFill>
            <a:ln w="12700" cmpd="sng">
              <a:solidFill>
                <a:schemeClr val="bg1"/>
              </a:solidFill>
              <a:miter lim="800000"/>
            </a:ln>
            <a:effectLst>
              <a:outerShdw dist="38100" dir="5400000" algn="ctr" rotWithShape="0">
                <a:srgbClr val="000000">
                  <a:alpha val="37000"/>
                </a:srgbClr>
              </a:outerShdw>
            </a:effectLst>
          </p:spPr>
          <p:txBody>
            <a:bodyPr anchor="ctr"/>
            <a:lstStyle/>
            <a:p>
              <a:pPr eaLnBrk="1" fontAlgn="auto" hangingPunct="1">
                <a:spcBef>
                  <a:spcPts val="0"/>
                </a:spcBef>
                <a:spcAft>
                  <a:spcPts val="0"/>
                </a:spcAft>
                <a:buClr>
                  <a:srgbClr val="FF0000"/>
                </a:buClr>
                <a:buSzPct val="70000"/>
                <a:buFont typeface="Wingdings" panose="05000000000000000000" pitchFamily="2" charset="2"/>
                <a:buNone/>
                <a:defRPr/>
              </a:pPr>
              <a:r>
                <a:rPr lang="zh-CN" altLang="en-US" sz="4400" b="1" dirty="0">
                  <a:latin typeface="+mn-lt"/>
                  <a:ea typeface="黑体" panose="02010600030101010101" pitchFamily="2" charset="-122"/>
                </a:rPr>
                <a:t>澳门回归</a:t>
              </a:r>
              <a:endParaRPr lang="en-US" sz="4400" b="1" dirty="0">
                <a:latin typeface="+mn-lt"/>
                <a:ea typeface="黑体" panose="02010600030101010101" pitchFamily="2" charset="-122"/>
              </a:endParaRPr>
            </a:p>
          </p:txBody>
        </p:sp>
        <p:sp>
          <p:nvSpPr>
            <p:cNvPr id="124946" name="矩形 10">
              <a:extLst>
                <a:ext uri="{FF2B5EF4-FFF2-40B4-BE49-F238E27FC236}">
                  <a16:creationId xmlns:a16="http://schemas.microsoft.com/office/drawing/2014/main" id="{6626E1BA-D32E-44A7-86CC-A2D6AC8DE9C2}"/>
                </a:ext>
              </a:extLst>
            </p:cNvPr>
            <p:cNvSpPr>
              <a:spLocks noChangeArrowheads="1"/>
            </p:cNvSpPr>
            <p:nvPr/>
          </p:nvSpPr>
          <p:spPr bwMode="auto">
            <a:xfrm>
              <a:off x="0" y="0"/>
              <a:ext cx="1950" cy="480"/>
            </a:xfrm>
            <a:prstGeom prst="rect">
              <a:avLst/>
            </a:prstGeom>
            <a:noFill/>
            <a:ln w="3175">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等线" panose="02010600030101010101" pitchFamily="2" charset="-122"/>
                <a:ea typeface="等线" panose="02010600030101010101" pitchFamily="2" charset="-122"/>
              </a:endParaRPr>
            </a:p>
          </p:txBody>
        </p:sp>
      </p:grpSp>
      <p:sp>
        <p:nvSpPr>
          <p:cNvPr id="60447" name="Text Box 63">
            <a:extLst>
              <a:ext uri="{FF2B5EF4-FFF2-40B4-BE49-F238E27FC236}">
                <a16:creationId xmlns:a16="http://schemas.microsoft.com/office/drawing/2014/main" id="{210BE5E6-0C3E-4143-A879-100C13E88B67}"/>
              </a:ext>
            </a:extLst>
          </p:cNvPr>
          <p:cNvSpPr txBox="1">
            <a:spLocks noChangeArrowheads="1"/>
          </p:cNvSpPr>
          <p:nvPr/>
        </p:nvSpPr>
        <p:spPr bwMode="auto">
          <a:xfrm>
            <a:off x="6364288" y="804863"/>
            <a:ext cx="3390900" cy="8239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4800" b="1">
                <a:solidFill>
                  <a:srgbClr val="FF0000"/>
                </a:solidFill>
                <a:latin typeface="黑体" panose="02010609060101010101" pitchFamily="49" charset="-122"/>
                <a:ea typeface="黑体" panose="02010609060101010101" pitchFamily="49" charset="-122"/>
              </a:rPr>
              <a:t>1999.12.20</a:t>
            </a:r>
          </a:p>
        </p:txBody>
      </p:sp>
      <p:pic>
        <p:nvPicPr>
          <p:cNvPr id="64" name="图片 63">
            <a:extLst>
              <a:ext uri="{FF2B5EF4-FFF2-40B4-BE49-F238E27FC236}">
                <a16:creationId xmlns:a16="http://schemas.microsoft.com/office/drawing/2014/main" id="{25D4C543-4F45-46B1-9AC7-DC23552012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25" y="2201863"/>
            <a:ext cx="4232275"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图片 31746" descr="澳门政权交接">
            <a:extLst>
              <a:ext uri="{FF2B5EF4-FFF2-40B4-BE49-F238E27FC236}">
                <a16:creationId xmlns:a16="http://schemas.microsoft.com/office/drawing/2014/main" id="{D51577B6-7B62-4816-9AFE-2586D6321F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3" y="2157413"/>
            <a:ext cx="4486275" cy="273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矩形 66">
            <a:extLst>
              <a:ext uri="{FF2B5EF4-FFF2-40B4-BE49-F238E27FC236}">
                <a16:creationId xmlns:a16="http://schemas.microsoft.com/office/drawing/2014/main" id="{074680A5-5EC7-4C16-B5CC-31B128E624E7}"/>
              </a:ext>
            </a:extLst>
          </p:cNvPr>
          <p:cNvSpPr>
            <a:spLocks noChangeArrowheads="1"/>
          </p:cNvSpPr>
          <p:nvPr/>
        </p:nvSpPr>
        <p:spPr bwMode="auto">
          <a:xfrm>
            <a:off x="6364288" y="5186363"/>
            <a:ext cx="44132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3333CC"/>
                </a:solidFill>
                <a:latin typeface="Calibri" panose="020F0502020204030204" pitchFamily="34" charset="0"/>
                <a:sym typeface="Arial" panose="020B0604020202020204" pitchFamily="34" charset="0"/>
              </a:rPr>
              <a:t>1999年</a:t>
            </a:r>
            <a:r>
              <a:rPr lang="en-US" altLang="zh-CN" sz="2800" b="1">
                <a:solidFill>
                  <a:srgbClr val="3333CC"/>
                </a:solidFill>
                <a:latin typeface="Calibri" panose="020F0502020204030204" pitchFamily="34" charset="0"/>
                <a:sym typeface="Arial" panose="020B0604020202020204" pitchFamily="34" charset="0"/>
              </a:rPr>
              <a:t>12</a:t>
            </a:r>
            <a:r>
              <a:rPr lang="zh-CN" altLang="en-US" sz="2800" b="1">
                <a:solidFill>
                  <a:srgbClr val="3333CC"/>
                </a:solidFill>
                <a:latin typeface="Calibri" panose="020F0502020204030204" pitchFamily="34" charset="0"/>
                <a:sym typeface="Arial" panose="020B0604020202020204" pitchFamily="34" charset="0"/>
              </a:rPr>
              <a:t>月</a:t>
            </a:r>
            <a:r>
              <a:rPr lang="en-US" altLang="zh-CN" sz="2800" b="1">
                <a:solidFill>
                  <a:srgbClr val="3333CC"/>
                </a:solidFill>
                <a:latin typeface="Calibri" panose="020F0502020204030204" pitchFamily="34" charset="0"/>
                <a:sym typeface="Arial" panose="020B0604020202020204" pitchFamily="34" charset="0"/>
              </a:rPr>
              <a:t>20</a:t>
            </a:r>
            <a:r>
              <a:rPr lang="zh-CN" altLang="en-US" sz="2800" b="1">
                <a:solidFill>
                  <a:srgbClr val="3333CC"/>
                </a:solidFill>
                <a:latin typeface="Calibri" panose="020F0502020204030204" pitchFamily="34" charset="0"/>
                <a:sym typeface="Arial" panose="020B0604020202020204" pitchFamily="34" charset="0"/>
              </a:rPr>
              <a:t>日，中国政府恢复对澳门行使主权</a:t>
            </a:r>
            <a:endParaRPr lang="zh-CN" altLang="en-US" sz="2400" b="1">
              <a:latin typeface="华文行楷" panose="02010800040101010101" pitchFamily="2" charset="-122"/>
              <a:ea typeface="华文行楷" panose="02010800040101010101" pitchFamily="2" charset="-122"/>
            </a:endParaRPr>
          </a:p>
        </p:txBody>
      </p:sp>
      <p:sp>
        <p:nvSpPr>
          <p:cNvPr id="12" name="矩形 11">
            <a:extLst>
              <a:ext uri="{FF2B5EF4-FFF2-40B4-BE49-F238E27FC236}">
                <a16:creationId xmlns:a16="http://schemas.microsoft.com/office/drawing/2014/main" id="{DEC31673-DDC3-4422-8604-8115FD82AC0A}"/>
              </a:ext>
            </a:extLst>
          </p:cNvPr>
          <p:cNvSpPr/>
          <p:nvPr/>
        </p:nvSpPr>
        <p:spPr bwMode="auto">
          <a:xfrm flipV="1">
            <a:off x="-10795" y="-40640"/>
            <a:ext cx="12212955" cy="64833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4" name="矩形 3">
            <a:extLst>
              <a:ext uri="{FF2B5EF4-FFF2-40B4-BE49-F238E27FC236}">
                <a16:creationId xmlns:a16="http://schemas.microsoft.com/office/drawing/2014/main" id="{8EBF68C7-FFF0-4A7C-811C-80F997DA3526}"/>
              </a:ext>
            </a:extLst>
          </p:cNvPr>
          <p:cNvSpPr/>
          <p:nvPr/>
        </p:nvSpPr>
        <p:spPr bwMode="auto">
          <a:xfrm flipV="1">
            <a:off x="-10161" y="6638290"/>
            <a:ext cx="12212956" cy="223520"/>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124944" name="文本框 4">
            <a:extLst>
              <a:ext uri="{FF2B5EF4-FFF2-40B4-BE49-F238E27FC236}">
                <a16:creationId xmlns:a16="http://schemas.microsoft.com/office/drawing/2014/main" id="{E9E2651B-60E8-4377-966F-7A2870201ED9}"/>
              </a:ext>
            </a:extLst>
          </p:cNvPr>
          <p:cNvSpPr txBox="1">
            <a:spLocks noChangeArrowheads="1"/>
          </p:cNvSpPr>
          <p:nvPr/>
        </p:nvSpPr>
        <p:spPr bwMode="auto">
          <a:xfrm>
            <a:off x="200025" y="36513"/>
            <a:ext cx="3227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latin typeface="黑体" panose="02010609060101010101" pitchFamily="49" charset="-122"/>
                <a:ea typeface="黑体" panose="02010609060101010101" pitchFamily="49" charset="-122"/>
                <a:sym typeface="等线" panose="02010600030101010101" pitchFamily="2" charset="-122"/>
              </a:rPr>
              <a:t>篇章三：</a:t>
            </a:r>
            <a:r>
              <a:rPr lang="zh-CN" altLang="zh-CN" sz="2800" b="1">
                <a:solidFill>
                  <a:schemeClr val="bg1"/>
                </a:solidFill>
                <a:latin typeface="黑体" panose="02010609060101010101" pitchFamily="49" charset="-122"/>
                <a:ea typeface="黑体" panose="02010609060101010101" pitchFamily="49" charset="-122"/>
                <a:sym typeface="等线" panose="02010600030101010101" pitchFamily="2" charset="-122"/>
              </a:rPr>
              <a:t>回归之喜</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21" presetClass="entr" presetSubtype="4"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wheel(4)">
                                      <p:cBhvr>
                                        <p:cTn id="10" dur="2000"/>
                                        <p:tgtEl>
                                          <p:spTgt spid="6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18487"/>
                                        </p:tgtEl>
                                        <p:attrNameLst>
                                          <p:attrName>style.visibility</p:attrName>
                                        </p:attrNameLst>
                                      </p:cBhvr>
                                      <p:to>
                                        <p:strVal val="visible"/>
                                      </p:to>
                                    </p:set>
                                    <p:anim calcmode="lin" valueType="num">
                                      <p:cBhvr>
                                        <p:cTn id="15" dur="1000" fill="hold"/>
                                        <p:tgtEl>
                                          <p:spTgt spid="18487"/>
                                        </p:tgtEl>
                                        <p:attrNameLst>
                                          <p:attrName>ppt_w</p:attrName>
                                        </p:attrNameLst>
                                      </p:cBhvr>
                                      <p:tavLst>
                                        <p:tav tm="0">
                                          <p:val>
                                            <p:strVal val="#ppt_w*0.70"/>
                                          </p:val>
                                        </p:tav>
                                        <p:tav tm="100000">
                                          <p:val>
                                            <p:strVal val="#ppt_w"/>
                                          </p:val>
                                        </p:tav>
                                      </p:tavLst>
                                    </p:anim>
                                    <p:anim calcmode="lin" valueType="num">
                                      <p:cBhvr>
                                        <p:cTn id="16" dur="1000" fill="hold"/>
                                        <p:tgtEl>
                                          <p:spTgt spid="18487"/>
                                        </p:tgtEl>
                                        <p:attrNameLst>
                                          <p:attrName>ppt_h</p:attrName>
                                        </p:attrNameLst>
                                      </p:cBhvr>
                                      <p:tavLst>
                                        <p:tav tm="0">
                                          <p:val>
                                            <p:strVal val="#ppt_h"/>
                                          </p:val>
                                        </p:tav>
                                        <p:tav tm="100000">
                                          <p:val>
                                            <p:strVal val="#ppt_h"/>
                                          </p:val>
                                        </p:tav>
                                      </p:tavLst>
                                    </p:anim>
                                    <p:animEffect transition="in" filter="fade">
                                      <p:cBhvr>
                                        <p:cTn id="17" dur="1000"/>
                                        <p:tgtEl>
                                          <p:spTgt spid="18487"/>
                                        </p:tgtEl>
                                      </p:cBhvr>
                                    </p:animEffect>
                                  </p:childTnLst>
                                </p:cTn>
                              </p:par>
                            </p:childTnLst>
                          </p:cTn>
                        </p:par>
                        <p:par>
                          <p:cTn id="18" fill="hold" nodeType="afterGroup">
                            <p:stCondLst>
                              <p:cond delay="1000"/>
                            </p:stCondLst>
                            <p:childTnLst>
                              <p:par>
                                <p:cTn id="19" presetID="55"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strVal val="#ppt_w*0.70"/>
                                          </p:val>
                                        </p:tav>
                                        <p:tav tm="100000">
                                          <p:val>
                                            <p:strVal val="#ppt_w"/>
                                          </p:val>
                                        </p:tav>
                                      </p:tavLst>
                                    </p:anim>
                                    <p:anim calcmode="lin" valueType="num">
                                      <p:cBhvr>
                                        <p:cTn id="22" dur="1000" fill="hold"/>
                                        <p:tgtEl>
                                          <p:spTgt spid="6"/>
                                        </p:tgtEl>
                                        <p:attrNameLst>
                                          <p:attrName>ppt_h</p:attrName>
                                        </p:attrNameLst>
                                      </p:cBhvr>
                                      <p:tavLst>
                                        <p:tav tm="0">
                                          <p:val>
                                            <p:strVal val="#ppt_h"/>
                                          </p:val>
                                        </p:tav>
                                        <p:tav tm="100000">
                                          <p:val>
                                            <p:strVal val="#ppt_h"/>
                                          </p:val>
                                        </p:tav>
                                      </p:tavLst>
                                    </p:anim>
                                    <p:animEffect transition="in" filter="fade">
                                      <p:cBhvr>
                                        <p:cTn id="23" dur="1000"/>
                                        <p:tgtEl>
                                          <p:spTgt spid="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0" presetClass="entr" presetSubtype="0" fill="hold" nodeType="click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wedge">
                                      <p:cBhvr>
                                        <p:cTn id="28" dur="2000"/>
                                        <p:tgtEl>
                                          <p:spTgt spid="65"/>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circle(in)">
                                      <p:cBhvr>
                                        <p:cTn id="31" dur="2000"/>
                                        <p:tgtEl>
                                          <p:spTgt spid="6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5" presetClass="entr" presetSubtype="0" fill="hold" grpId="0" nodeType="clickEffect">
                                  <p:stCondLst>
                                    <p:cond delay="0"/>
                                  </p:stCondLst>
                                  <p:childTnLst>
                                    <p:set>
                                      <p:cBhvr>
                                        <p:cTn id="35" dur="1" fill="hold">
                                          <p:stCondLst>
                                            <p:cond delay="0"/>
                                          </p:stCondLst>
                                        </p:cTn>
                                        <p:tgtEl>
                                          <p:spTgt spid="60447"/>
                                        </p:tgtEl>
                                        <p:attrNameLst>
                                          <p:attrName>style.visibility</p:attrName>
                                        </p:attrNameLst>
                                      </p:cBhvr>
                                      <p:to>
                                        <p:strVal val="visible"/>
                                      </p:to>
                                    </p:set>
                                    <p:anim calcmode="lin" valueType="num">
                                      <p:cBhvr>
                                        <p:cTn id="36" dur="1000" fill="hold"/>
                                        <p:tgtEl>
                                          <p:spTgt spid="60447"/>
                                        </p:tgtEl>
                                        <p:attrNameLst>
                                          <p:attrName>ppt_w</p:attrName>
                                        </p:attrNameLst>
                                      </p:cBhvr>
                                      <p:tavLst>
                                        <p:tav tm="0">
                                          <p:val>
                                            <p:strVal val="#ppt_w*0.70"/>
                                          </p:val>
                                        </p:tav>
                                        <p:tav tm="100000">
                                          <p:val>
                                            <p:strVal val="#ppt_w"/>
                                          </p:val>
                                        </p:tav>
                                      </p:tavLst>
                                    </p:anim>
                                    <p:anim calcmode="lin" valueType="num">
                                      <p:cBhvr>
                                        <p:cTn id="37" dur="1000" fill="hold"/>
                                        <p:tgtEl>
                                          <p:spTgt spid="60447"/>
                                        </p:tgtEl>
                                        <p:attrNameLst>
                                          <p:attrName>ppt_h</p:attrName>
                                        </p:attrNameLst>
                                      </p:cBhvr>
                                      <p:tavLst>
                                        <p:tav tm="0">
                                          <p:val>
                                            <p:strVal val="#ppt_h"/>
                                          </p:val>
                                        </p:tav>
                                        <p:tav tm="100000">
                                          <p:val>
                                            <p:strVal val="#ppt_h"/>
                                          </p:val>
                                        </p:tav>
                                      </p:tavLst>
                                    </p:anim>
                                    <p:animEffect transition="in" filter="fade">
                                      <p:cBhvr>
                                        <p:cTn id="38" dur="1000"/>
                                        <p:tgtEl>
                                          <p:spTgt spid="60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87" grpId="0" animBg="1"/>
      <p:bldP spid="60447" grpId="0" bldLvl="0" animBg="1"/>
      <p:bldP spid="6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图片 24578" descr="香港区旗">
            <a:extLst>
              <a:ext uri="{FF2B5EF4-FFF2-40B4-BE49-F238E27FC236}">
                <a16:creationId xmlns:a16="http://schemas.microsoft.com/office/drawing/2014/main" id="{D4D185BB-9D72-4A62-9E2F-1FE690059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425" y="2432050"/>
            <a:ext cx="3608388"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图片 25601" descr="澳门区旗">
            <a:extLst>
              <a:ext uri="{FF2B5EF4-FFF2-40B4-BE49-F238E27FC236}">
                <a16:creationId xmlns:a16="http://schemas.microsoft.com/office/drawing/2014/main" id="{F28F3A9D-A79D-4756-A956-409EC56320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450" y="869950"/>
            <a:ext cx="3833813"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83D3E9B8-3E0E-43A5-B6DF-C186652F2445}"/>
              </a:ext>
            </a:extLst>
          </p:cNvPr>
          <p:cNvSpPr/>
          <p:nvPr/>
        </p:nvSpPr>
        <p:spPr bwMode="auto">
          <a:xfrm flipV="1">
            <a:off x="-10795" y="-40640"/>
            <a:ext cx="12212955" cy="64833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4" name="矩形 3">
            <a:extLst>
              <a:ext uri="{FF2B5EF4-FFF2-40B4-BE49-F238E27FC236}">
                <a16:creationId xmlns:a16="http://schemas.microsoft.com/office/drawing/2014/main" id="{454B5FB9-F483-4094-AC36-C00D2BE9D760}"/>
              </a:ext>
            </a:extLst>
          </p:cNvPr>
          <p:cNvSpPr/>
          <p:nvPr/>
        </p:nvSpPr>
        <p:spPr bwMode="auto">
          <a:xfrm flipV="1">
            <a:off x="-10161" y="6638290"/>
            <a:ext cx="12212956" cy="223520"/>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126986" name="文本框 4">
            <a:extLst>
              <a:ext uri="{FF2B5EF4-FFF2-40B4-BE49-F238E27FC236}">
                <a16:creationId xmlns:a16="http://schemas.microsoft.com/office/drawing/2014/main" id="{5ACF2EBF-8466-4507-BA26-67789F2A6579}"/>
              </a:ext>
            </a:extLst>
          </p:cNvPr>
          <p:cNvSpPr txBox="1">
            <a:spLocks noChangeArrowheads="1"/>
          </p:cNvSpPr>
          <p:nvPr/>
        </p:nvSpPr>
        <p:spPr bwMode="auto">
          <a:xfrm>
            <a:off x="200025" y="36513"/>
            <a:ext cx="3227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latin typeface="黑体" panose="02010609060101010101" pitchFamily="49" charset="-122"/>
                <a:ea typeface="黑体" panose="02010609060101010101" pitchFamily="49" charset="-122"/>
                <a:sym typeface="等线" panose="02010600030101010101" pitchFamily="2" charset="-122"/>
              </a:rPr>
              <a:t>篇章三：</a:t>
            </a:r>
            <a:r>
              <a:rPr lang="zh-CN" altLang="zh-CN" sz="2800" b="1">
                <a:solidFill>
                  <a:schemeClr val="bg1"/>
                </a:solidFill>
                <a:latin typeface="黑体" panose="02010609060101010101" pitchFamily="49" charset="-122"/>
                <a:ea typeface="黑体" panose="02010609060101010101" pitchFamily="49" charset="-122"/>
                <a:sym typeface="等线" panose="02010600030101010101" pitchFamily="2" charset="-122"/>
              </a:rPr>
              <a:t>回归之喜</a:t>
            </a:r>
          </a:p>
        </p:txBody>
      </p:sp>
      <p:sp>
        <p:nvSpPr>
          <p:cNvPr id="126987" name="文本框 61449">
            <a:extLst>
              <a:ext uri="{FF2B5EF4-FFF2-40B4-BE49-F238E27FC236}">
                <a16:creationId xmlns:a16="http://schemas.microsoft.com/office/drawing/2014/main" id="{6B133BD8-C861-4487-8E33-CF919AB20DD6}"/>
              </a:ext>
            </a:extLst>
          </p:cNvPr>
          <p:cNvSpPr txBox="1">
            <a:spLocks noChangeArrowheads="1"/>
          </p:cNvSpPr>
          <p:nvPr/>
        </p:nvSpPr>
        <p:spPr bwMode="auto">
          <a:xfrm>
            <a:off x="1285875" y="5083175"/>
            <a:ext cx="3238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lang="zh-CN" altLang="en-US" sz="2400" b="1">
                <a:solidFill>
                  <a:srgbClr val="0000FF"/>
                </a:solidFill>
                <a:ea typeface="微软雅黑" panose="020B0503020204020204" pitchFamily="34" charset="-122"/>
              </a:rPr>
              <a:t>香港特别行政区区旗</a:t>
            </a:r>
          </a:p>
        </p:txBody>
      </p:sp>
      <p:sp>
        <p:nvSpPr>
          <p:cNvPr id="126988" name="文本框 61451">
            <a:extLst>
              <a:ext uri="{FF2B5EF4-FFF2-40B4-BE49-F238E27FC236}">
                <a16:creationId xmlns:a16="http://schemas.microsoft.com/office/drawing/2014/main" id="{BB4E2C6C-A4C2-4C92-9C9D-5BDD8ED32006}"/>
              </a:ext>
            </a:extLst>
          </p:cNvPr>
          <p:cNvSpPr txBox="1">
            <a:spLocks noChangeArrowheads="1"/>
          </p:cNvSpPr>
          <p:nvPr/>
        </p:nvSpPr>
        <p:spPr bwMode="auto">
          <a:xfrm>
            <a:off x="7486650" y="3533775"/>
            <a:ext cx="3238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lang="zh-CN" altLang="en-US" sz="2400" b="1">
                <a:solidFill>
                  <a:srgbClr val="0000FF"/>
                </a:solidFill>
                <a:ea typeface="微软雅黑" panose="020B0503020204020204" pitchFamily="34" charset="-122"/>
              </a:rPr>
              <a:t>澳门特别行政区区旗</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文本框 45063">
            <a:extLst>
              <a:ext uri="{FF2B5EF4-FFF2-40B4-BE49-F238E27FC236}">
                <a16:creationId xmlns:a16="http://schemas.microsoft.com/office/drawing/2014/main" id="{AC11BB08-5E27-47B8-A55A-B283BDD63DA5}"/>
              </a:ext>
            </a:extLst>
          </p:cNvPr>
          <p:cNvSpPr txBox="1">
            <a:spLocks noChangeArrowheads="1"/>
          </p:cNvSpPr>
          <p:nvPr/>
        </p:nvSpPr>
        <p:spPr bwMode="auto">
          <a:xfrm>
            <a:off x="1676400" y="1066800"/>
            <a:ext cx="87757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latin typeface="楷体_GB2312" pitchFamily="49" charset="-122"/>
                <a:ea typeface="楷体_GB2312" pitchFamily="49" charset="-122"/>
              </a:rPr>
              <a:t>    观看香港回归的盛况，说说令你感触最深的是哪一片段？你的心情如何？</a:t>
            </a:r>
          </a:p>
        </p:txBody>
      </p:sp>
      <p:sp>
        <p:nvSpPr>
          <p:cNvPr id="12" name="矩形 11">
            <a:extLst>
              <a:ext uri="{FF2B5EF4-FFF2-40B4-BE49-F238E27FC236}">
                <a16:creationId xmlns:a16="http://schemas.microsoft.com/office/drawing/2014/main" id="{60075162-1C50-4707-88A1-873EBA3F43CC}"/>
              </a:ext>
            </a:extLst>
          </p:cNvPr>
          <p:cNvSpPr/>
          <p:nvPr/>
        </p:nvSpPr>
        <p:spPr bwMode="auto">
          <a:xfrm flipV="1">
            <a:off x="-10795" y="-40640"/>
            <a:ext cx="12212955" cy="64833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5" name="矩形 4">
            <a:extLst>
              <a:ext uri="{FF2B5EF4-FFF2-40B4-BE49-F238E27FC236}">
                <a16:creationId xmlns:a16="http://schemas.microsoft.com/office/drawing/2014/main" id="{CE303137-F46C-4DC4-AFF9-4EC531DB18F5}"/>
              </a:ext>
            </a:extLst>
          </p:cNvPr>
          <p:cNvSpPr/>
          <p:nvPr/>
        </p:nvSpPr>
        <p:spPr bwMode="auto">
          <a:xfrm flipV="1">
            <a:off x="-10161" y="6638290"/>
            <a:ext cx="12212956" cy="223520"/>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129033" name="文本框 4">
            <a:extLst>
              <a:ext uri="{FF2B5EF4-FFF2-40B4-BE49-F238E27FC236}">
                <a16:creationId xmlns:a16="http://schemas.microsoft.com/office/drawing/2014/main" id="{07A064FA-7BA1-4442-8B31-3DC7F77A691A}"/>
              </a:ext>
            </a:extLst>
          </p:cNvPr>
          <p:cNvSpPr txBox="1">
            <a:spLocks noChangeArrowheads="1"/>
          </p:cNvSpPr>
          <p:nvPr/>
        </p:nvSpPr>
        <p:spPr bwMode="auto">
          <a:xfrm>
            <a:off x="200025" y="36513"/>
            <a:ext cx="3227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latin typeface="黑体" panose="02010609060101010101" pitchFamily="49" charset="-122"/>
                <a:ea typeface="黑体" panose="02010609060101010101" pitchFamily="49" charset="-122"/>
                <a:sym typeface="等线" panose="02010600030101010101" pitchFamily="2" charset="-122"/>
              </a:rPr>
              <a:t>篇章三：</a:t>
            </a:r>
            <a:r>
              <a:rPr lang="zh-CN" altLang="zh-CN" sz="2800" b="1">
                <a:solidFill>
                  <a:schemeClr val="bg1"/>
                </a:solidFill>
                <a:latin typeface="黑体" panose="02010609060101010101" pitchFamily="49" charset="-122"/>
                <a:ea typeface="黑体" panose="02010609060101010101" pitchFamily="49" charset="-122"/>
                <a:sym typeface="等线" panose="02010600030101010101" pitchFamily="2" charset="-122"/>
              </a:rPr>
              <a:t>回归之喜</a:t>
            </a:r>
          </a:p>
        </p:txBody>
      </p:sp>
      <p:sp>
        <p:nvSpPr>
          <p:cNvPr id="129034" name="云形标注 62472">
            <a:extLst>
              <a:ext uri="{FF2B5EF4-FFF2-40B4-BE49-F238E27FC236}">
                <a16:creationId xmlns:a16="http://schemas.microsoft.com/office/drawing/2014/main" id="{CEE7D828-B089-4E6C-97E5-3255D1C869F5}"/>
              </a:ext>
            </a:extLst>
          </p:cNvPr>
          <p:cNvSpPr>
            <a:spLocks noChangeArrowheads="1"/>
          </p:cNvSpPr>
          <p:nvPr/>
        </p:nvSpPr>
        <p:spPr bwMode="auto">
          <a:xfrm>
            <a:off x="325438" y="1317625"/>
            <a:ext cx="668337" cy="1597025"/>
          </a:xfrm>
          <a:prstGeom prst="cloudCallout">
            <a:avLst>
              <a:gd name="adj1" fmla="val -51898"/>
              <a:gd name="adj2" fmla="val 8847"/>
            </a:avLst>
          </a:prstGeom>
          <a:solidFill>
            <a:schemeClr val="bg1"/>
          </a:solidFill>
          <a:ln w="9525">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个</a:t>
            </a:r>
          </a:p>
          <a:p>
            <a:pPr eaLnBrk="1" hangingPunct="1"/>
            <a:r>
              <a:rPr lang="zh-CN" altLang="en-US" b="1"/>
              <a:t>人</a:t>
            </a:r>
          </a:p>
          <a:p>
            <a:pPr eaLnBrk="1" hangingPunct="1"/>
            <a:r>
              <a:rPr lang="zh-CN" altLang="en-US" b="1"/>
              <a:t>感</a:t>
            </a:r>
          </a:p>
          <a:p>
            <a:pPr eaLnBrk="1" hangingPunct="1"/>
            <a:r>
              <a:rPr lang="zh-CN" altLang="en-US" b="1"/>
              <a:t>受</a:t>
            </a:r>
          </a:p>
        </p:txBody>
      </p:sp>
      <p:pic>
        <p:nvPicPr>
          <p:cNvPr id="129035" name="图片 62473" descr="香港回归交接仪式[00_00_52][20200318-021043]">
            <a:hlinkClick r:id="rId3" action="ppaction://hlinkfile"/>
            <a:extLst>
              <a:ext uri="{FF2B5EF4-FFF2-40B4-BE49-F238E27FC236}">
                <a16:creationId xmlns:a16="http://schemas.microsoft.com/office/drawing/2014/main" id="{EE376854-3C9B-433D-A779-7E8C66D940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6525" y="2152650"/>
            <a:ext cx="5348288"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30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210" name="组合 11">
            <a:extLst>
              <a:ext uri="{FF2B5EF4-FFF2-40B4-BE49-F238E27FC236}">
                <a16:creationId xmlns:a16="http://schemas.microsoft.com/office/drawing/2014/main" id="{251008AC-C43D-4913-BEEC-A881CD4F77B1}"/>
              </a:ext>
            </a:extLst>
          </p:cNvPr>
          <p:cNvGrpSpPr>
            <a:grpSpLocks/>
          </p:cNvGrpSpPr>
          <p:nvPr/>
        </p:nvGrpSpPr>
        <p:grpSpPr bwMode="auto">
          <a:xfrm>
            <a:off x="1455738" y="88900"/>
            <a:ext cx="9596437" cy="6475413"/>
            <a:chOff x="471" y="-584"/>
            <a:chExt cx="15739" cy="10648"/>
          </a:xfrm>
        </p:grpSpPr>
        <p:pic>
          <p:nvPicPr>
            <p:cNvPr id="94212" name="图片 175105" descr="图片3">
              <a:extLst>
                <a:ext uri="{FF2B5EF4-FFF2-40B4-BE49-F238E27FC236}">
                  <a16:creationId xmlns:a16="http://schemas.microsoft.com/office/drawing/2014/main" id="{27ADAFA6-586F-4BF1-B5EE-170E84A79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48" r="751"/>
            <a:stretch>
              <a:fillRect/>
            </a:stretch>
          </p:blipFill>
          <p:spPr bwMode="auto">
            <a:xfrm>
              <a:off x="471" y="-584"/>
              <a:ext cx="15739" cy="1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213" name="组合 5">
              <a:extLst>
                <a:ext uri="{FF2B5EF4-FFF2-40B4-BE49-F238E27FC236}">
                  <a16:creationId xmlns:a16="http://schemas.microsoft.com/office/drawing/2014/main" id="{1C803845-38B3-488F-B6E7-08ECEEBC0E17}"/>
                </a:ext>
              </a:extLst>
            </p:cNvPr>
            <p:cNvGrpSpPr>
              <a:grpSpLocks/>
            </p:cNvGrpSpPr>
            <p:nvPr/>
          </p:nvGrpSpPr>
          <p:grpSpPr bwMode="auto">
            <a:xfrm>
              <a:off x="9699" y="8510"/>
              <a:ext cx="3021" cy="1214"/>
              <a:chOff x="10856" y="9143"/>
              <a:chExt cx="2714" cy="1232"/>
            </a:xfrm>
          </p:grpSpPr>
          <p:sp>
            <p:nvSpPr>
              <p:cNvPr id="94214" name="椭圆 175108">
                <a:extLst>
                  <a:ext uri="{FF2B5EF4-FFF2-40B4-BE49-F238E27FC236}">
                    <a16:creationId xmlns:a16="http://schemas.microsoft.com/office/drawing/2014/main" id="{7A213782-D5AA-43CD-B5CE-6A147AA79D37}"/>
                  </a:ext>
                </a:extLst>
              </p:cNvPr>
              <p:cNvSpPr>
                <a:spLocks noChangeArrowheads="1"/>
              </p:cNvSpPr>
              <p:nvPr/>
            </p:nvSpPr>
            <p:spPr bwMode="auto">
              <a:xfrm>
                <a:off x="11736" y="9370"/>
                <a:ext cx="247" cy="207"/>
              </a:xfrm>
              <a:prstGeom prst="ellipse">
                <a:avLst/>
              </a:prstGeom>
              <a:solidFill>
                <a:srgbClr val="FF99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Verdana" panose="020B0604030504040204" pitchFamily="34" charset="0"/>
                  <a:ea typeface="华文中宋" panose="02010600040101010101" pitchFamily="2" charset="-122"/>
                </a:endParaRPr>
              </a:p>
            </p:txBody>
          </p:sp>
          <p:sp>
            <p:nvSpPr>
              <p:cNvPr id="94215" name="文本框 175109">
                <a:extLst>
                  <a:ext uri="{FF2B5EF4-FFF2-40B4-BE49-F238E27FC236}">
                    <a16:creationId xmlns:a16="http://schemas.microsoft.com/office/drawing/2014/main" id="{A97C1811-E0C9-4EBE-ADAB-F61389684BC4}"/>
                  </a:ext>
                </a:extLst>
              </p:cNvPr>
              <p:cNvSpPr txBox="1">
                <a:spLocks noChangeArrowheads="1"/>
              </p:cNvSpPr>
              <p:nvPr/>
            </p:nvSpPr>
            <p:spPr bwMode="auto">
              <a:xfrm>
                <a:off x="10856" y="9710"/>
                <a:ext cx="1239" cy="665"/>
              </a:xfrm>
              <a:prstGeom prst="rect">
                <a:avLst/>
              </a:prstGeom>
              <a:gradFill rotWithShape="1">
                <a:gsLst>
                  <a:gs pos="0">
                    <a:srgbClr val="3B0000"/>
                  </a:gs>
                  <a:gs pos="50000">
                    <a:srgbClr val="800000"/>
                  </a:gs>
                  <a:gs pos="100000">
                    <a:srgbClr val="3B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chemeClr val="bg1"/>
                    </a:solidFill>
                    <a:latin typeface="Verdana" panose="020B0604030504040204" pitchFamily="34" charset="0"/>
                    <a:ea typeface="华文中宋" panose="02010600040101010101" pitchFamily="2" charset="-122"/>
                  </a:rPr>
                  <a:t>澳门</a:t>
                </a:r>
              </a:p>
            </p:txBody>
          </p:sp>
          <p:sp>
            <p:nvSpPr>
              <p:cNvPr id="94216" name="椭圆 175111">
                <a:extLst>
                  <a:ext uri="{FF2B5EF4-FFF2-40B4-BE49-F238E27FC236}">
                    <a16:creationId xmlns:a16="http://schemas.microsoft.com/office/drawing/2014/main" id="{9344A832-9EDD-49AD-B0A9-5B9B273CF0E3}"/>
                  </a:ext>
                </a:extLst>
              </p:cNvPr>
              <p:cNvSpPr>
                <a:spLocks noChangeArrowheads="1"/>
              </p:cNvSpPr>
              <p:nvPr/>
            </p:nvSpPr>
            <p:spPr bwMode="auto">
              <a:xfrm>
                <a:off x="11963" y="9143"/>
                <a:ext cx="247" cy="206"/>
              </a:xfrm>
              <a:prstGeom prst="ellipse">
                <a:avLst/>
              </a:prstGeom>
              <a:solidFill>
                <a:srgbClr val="FF99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Verdana" panose="020B0604030504040204" pitchFamily="34" charset="0"/>
                  <a:ea typeface="华文中宋" panose="02010600040101010101" pitchFamily="2" charset="-122"/>
                </a:endParaRPr>
              </a:p>
            </p:txBody>
          </p:sp>
          <p:sp>
            <p:nvSpPr>
              <p:cNvPr id="94217" name="文本框 175112">
                <a:extLst>
                  <a:ext uri="{FF2B5EF4-FFF2-40B4-BE49-F238E27FC236}">
                    <a16:creationId xmlns:a16="http://schemas.microsoft.com/office/drawing/2014/main" id="{0B2A4D5A-75E1-41C7-AC6A-FF3D7366DD7B}"/>
                  </a:ext>
                </a:extLst>
              </p:cNvPr>
              <p:cNvSpPr txBox="1">
                <a:spLocks noChangeArrowheads="1"/>
              </p:cNvSpPr>
              <p:nvPr/>
            </p:nvSpPr>
            <p:spPr bwMode="auto">
              <a:xfrm>
                <a:off x="12331" y="9251"/>
                <a:ext cx="1239" cy="665"/>
              </a:xfrm>
              <a:prstGeom prst="rect">
                <a:avLst/>
              </a:prstGeom>
              <a:gradFill rotWithShape="1">
                <a:gsLst>
                  <a:gs pos="0">
                    <a:srgbClr val="3B0000"/>
                  </a:gs>
                  <a:gs pos="50000">
                    <a:srgbClr val="800000"/>
                  </a:gs>
                  <a:gs pos="100000">
                    <a:srgbClr val="3B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chemeClr val="bg1"/>
                    </a:solidFill>
                    <a:latin typeface="Verdana" panose="020B0604030504040204" pitchFamily="34" charset="0"/>
                    <a:ea typeface="华文中宋" panose="02010600040101010101" pitchFamily="2" charset="-122"/>
                  </a:rPr>
                  <a:t>香港</a:t>
                </a:r>
              </a:p>
            </p:txBody>
          </p:sp>
        </p:grpSp>
      </p:grpSp>
      <p:sp>
        <p:nvSpPr>
          <p:cNvPr id="94211" name="文本框 12">
            <a:extLst>
              <a:ext uri="{FF2B5EF4-FFF2-40B4-BE49-F238E27FC236}">
                <a16:creationId xmlns:a16="http://schemas.microsoft.com/office/drawing/2014/main" id="{75E84D13-BCB2-4802-8FA5-E70C0D38637E}"/>
              </a:ext>
            </a:extLst>
          </p:cNvPr>
          <p:cNvSpPr txBox="1">
            <a:spLocks noChangeArrowheads="1"/>
          </p:cNvSpPr>
          <p:nvPr/>
        </p:nvSpPr>
        <p:spPr bwMode="auto">
          <a:xfrm>
            <a:off x="2565400" y="2236788"/>
            <a:ext cx="73787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800" b="1">
                <a:latin typeface="微软雅黑" panose="020B0503020204020204" pitchFamily="34" charset="-122"/>
                <a:ea typeface="微软雅黑" panose="020B0503020204020204" pitchFamily="34" charset="-122"/>
              </a:rPr>
              <a:t>第</a:t>
            </a:r>
            <a:r>
              <a:rPr lang="en-US" altLang="zh-CN" sz="4800" b="1">
                <a:latin typeface="微软雅黑" panose="020B0503020204020204" pitchFamily="34" charset="-122"/>
                <a:ea typeface="微软雅黑" panose="020B0503020204020204" pitchFamily="34" charset="-122"/>
              </a:rPr>
              <a:t>13</a:t>
            </a:r>
            <a:r>
              <a:rPr lang="zh-CN" altLang="en-US" sz="4800" b="1">
                <a:latin typeface="微软雅黑" panose="020B0503020204020204" pitchFamily="34" charset="-122"/>
                <a:ea typeface="微软雅黑" panose="020B0503020204020204" pitchFamily="34" charset="-122"/>
              </a:rPr>
              <a:t>课 </a:t>
            </a:r>
          </a:p>
          <a:p>
            <a:pPr algn="ctr" eaLnBrk="1" hangingPunct="1"/>
            <a:r>
              <a:rPr lang="zh-CN" altLang="en-US" sz="4800" b="1">
                <a:latin typeface="微软雅黑" panose="020B0503020204020204" pitchFamily="34" charset="-122"/>
                <a:ea typeface="微软雅黑" panose="020B0503020204020204" pitchFamily="34" charset="-122"/>
              </a:rPr>
              <a:t>香港和澳门的回归</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a:extLst>
              <a:ext uri="{FF2B5EF4-FFF2-40B4-BE49-F238E27FC236}">
                <a16:creationId xmlns:a16="http://schemas.microsoft.com/office/drawing/2014/main" id="{BC9A46CB-E0B7-47F0-ACF9-38672EDAFFA8}"/>
              </a:ext>
            </a:extLst>
          </p:cNvPr>
          <p:cNvSpPr txBox="1">
            <a:spLocks noChangeArrowheads="1"/>
          </p:cNvSpPr>
          <p:nvPr/>
        </p:nvSpPr>
        <p:spPr bwMode="auto">
          <a:xfrm>
            <a:off x="2305050" y="3421063"/>
            <a:ext cx="20415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olidFill>
                  <a:srgbClr val="663300"/>
                </a:solidFill>
                <a:latin typeface="Times New Roman" panose="02020603050405020304" pitchFamily="18" charset="0"/>
                <a:ea typeface="黑体" panose="02010609060101010101" pitchFamily="49" charset="-122"/>
              </a:rPr>
              <a:t>末代港督：彭定康</a:t>
            </a:r>
          </a:p>
        </p:txBody>
      </p:sp>
      <p:pic>
        <p:nvPicPr>
          <p:cNvPr id="131075" name="Picture 4" descr="p">
            <a:extLst>
              <a:ext uri="{FF2B5EF4-FFF2-40B4-BE49-F238E27FC236}">
                <a16:creationId xmlns:a16="http://schemas.microsoft.com/office/drawing/2014/main" id="{E3E38A19-740D-4BE0-84D2-DE4DD1FAD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4725" y="736600"/>
            <a:ext cx="2163763" cy="259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6" name="Text Box 2">
            <a:extLst>
              <a:ext uri="{FF2B5EF4-FFF2-40B4-BE49-F238E27FC236}">
                <a16:creationId xmlns:a16="http://schemas.microsoft.com/office/drawing/2014/main" id="{1DE55834-9B6D-4015-B24E-4181B7E28311}"/>
              </a:ext>
            </a:extLst>
          </p:cNvPr>
          <p:cNvSpPr txBox="1">
            <a:spLocks noChangeArrowheads="1"/>
          </p:cNvSpPr>
          <p:nvPr/>
        </p:nvSpPr>
        <p:spPr bwMode="auto">
          <a:xfrm>
            <a:off x="6794500" y="3527425"/>
            <a:ext cx="2552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olidFill>
                  <a:srgbClr val="663300"/>
                </a:solidFill>
                <a:latin typeface="Times New Roman" panose="02020603050405020304" pitchFamily="18" charset="0"/>
                <a:ea typeface="黑体" panose="02010609060101010101" pitchFamily="49" charset="-122"/>
              </a:rPr>
              <a:t>英国王储：查尔斯王子</a:t>
            </a:r>
          </a:p>
        </p:txBody>
      </p:sp>
      <p:pic>
        <p:nvPicPr>
          <p:cNvPr id="131077" name="图片 77842" descr="000cf1a4898807f1444202">
            <a:extLst>
              <a:ext uri="{FF2B5EF4-FFF2-40B4-BE49-F238E27FC236}">
                <a16:creationId xmlns:a16="http://schemas.microsoft.com/office/drawing/2014/main" id="{94CFD080-89B9-47D0-8002-06951565E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916363"/>
            <a:ext cx="32004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8" name="Text Box 2">
            <a:extLst>
              <a:ext uri="{FF2B5EF4-FFF2-40B4-BE49-F238E27FC236}">
                <a16:creationId xmlns:a16="http://schemas.microsoft.com/office/drawing/2014/main" id="{FCC219E6-2CF6-444F-8C3C-2E6A29ABB80C}"/>
              </a:ext>
            </a:extLst>
          </p:cNvPr>
          <p:cNvSpPr txBox="1">
            <a:spLocks noChangeArrowheads="1"/>
          </p:cNvSpPr>
          <p:nvPr/>
        </p:nvSpPr>
        <p:spPr bwMode="auto">
          <a:xfrm>
            <a:off x="2454275" y="6221413"/>
            <a:ext cx="20415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olidFill>
                  <a:srgbClr val="663300"/>
                </a:solidFill>
                <a:latin typeface="Times New Roman" panose="02020603050405020304" pitchFamily="18" charset="0"/>
                <a:ea typeface="黑体" panose="02010609060101010101" pitchFamily="49" charset="-122"/>
              </a:rPr>
              <a:t>国家主席：江泽民</a:t>
            </a:r>
          </a:p>
        </p:txBody>
      </p:sp>
      <p:pic>
        <p:nvPicPr>
          <p:cNvPr id="131079" name="图片 77846" descr="200971358314">
            <a:extLst>
              <a:ext uri="{FF2B5EF4-FFF2-40B4-BE49-F238E27FC236}">
                <a16:creationId xmlns:a16="http://schemas.microsoft.com/office/drawing/2014/main" id="{70800C67-A8A2-4F4C-836F-04E928A6A9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8650" y="736600"/>
            <a:ext cx="218440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80" name="文本框 77847">
            <a:extLst>
              <a:ext uri="{FF2B5EF4-FFF2-40B4-BE49-F238E27FC236}">
                <a16:creationId xmlns:a16="http://schemas.microsoft.com/office/drawing/2014/main" id="{CECCDAE8-00C4-4FCD-9CE7-092432185F9C}"/>
              </a:ext>
            </a:extLst>
          </p:cNvPr>
          <p:cNvSpPr txBox="1">
            <a:spLocks noChangeArrowheads="1"/>
          </p:cNvSpPr>
          <p:nvPr/>
        </p:nvSpPr>
        <p:spPr bwMode="auto">
          <a:xfrm>
            <a:off x="6629400" y="6130925"/>
            <a:ext cx="21336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663300"/>
                </a:solidFill>
                <a:ea typeface="黑体" panose="02010609060101010101" pitchFamily="49" charset="-122"/>
              </a:rPr>
              <a:t>激动的人民</a:t>
            </a:r>
          </a:p>
        </p:txBody>
      </p:sp>
      <p:pic>
        <p:nvPicPr>
          <p:cNvPr id="131081" name="Picture 6" descr="z61c1903-15">
            <a:extLst>
              <a:ext uri="{FF2B5EF4-FFF2-40B4-BE49-F238E27FC236}">
                <a16:creationId xmlns:a16="http://schemas.microsoft.com/office/drawing/2014/main" id="{E994C308-9F44-4232-A48B-8111FE5F89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0813" y="3835400"/>
            <a:ext cx="3810000"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D4E7EA8D-F8B5-4C17-A01A-0D9F82B334E7}"/>
              </a:ext>
            </a:extLst>
          </p:cNvPr>
          <p:cNvSpPr/>
          <p:nvPr/>
        </p:nvSpPr>
        <p:spPr bwMode="auto">
          <a:xfrm flipV="1">
            <a:off x="-10795" y="-40640"/>
            <a:ext cx="12212955" cy="64833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4" name="矩形 3">
            <a:extLst>
              <a:ext uri="{FF2B5EF4-FFF2-40B4-BE49-F238E27FC236}">
                <a16:creationId xmlns:a16="http://schemas.microsoft.com/office/drawing/2014/main" id="{E7FD0B8E-0D1D-4062-B945-69DB4662749C}"/>
              </a:ext>
            </a:extLst>
          </p:cNvPr>
          <p:cNvSpPr/>
          <p:nvPr/>
        </p:nvSpPr>
        <p:spPr bwMode="auto">
          <a:xfrm flipV="1">
            <a:off x="-10161" y="6638290"/>
            <a:ext cx="12212956" cy="223520"/>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131088" name="文本框 4">
            <a:extLst>
              <a:ext uri="{FF2B5EF4-FFF2-40B4-BE49-F238E27FC236}">
                <a16:creationId xmlns:a16="http://schemas.microsoft.com/office/drawing/2014/main" id="{D53E9332-9620-4B6A-90E8-49795AD8F1BD}"/>
              </a:ext>
            </a:extLst>
          </p:cNvPr>
          <p:cNvSpPr txBox="1">
            <a:spLocks noChangeArrowheads="1"/>
          </p:cNvSpPr>
          <p:nvPr/>
        </p:nvSpPr>
        <p:spPr bwMode="auto">
          <a:xfrm>
            <a:off x="200025" y="36513"/>
            <a:ext cx="3227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latin typeface="黑体" panose="02010609060101010101" pitchFamily="49" charset="-122"/>
                <a:ea typeface="黑体" panose="02010609060101010101" pitchFamily="49" charset="-122"/>
                <a:sym typeface="等线" panose="02010600030101010101" pitchFamily="2" charset="-122"/>
              </a:rPr>
              <a:t>篇章三：</a:t>
            </a:r>
            <a:r>
              <a:rPr lang="zh-CN" altLang="zh-CN" sz="2800" b="1">
                <a:solidFill>
                  <a:schemeClr val="bg1"/>
                </a:solidFill>
                <a:latin typeface="黑体" panose="02010609060101010101" pitchFamily="49" charset="-122"/>
                <a:ea typeface="黑体" panose="02010609060101010101" pitchFamily="49" charset="-122"/>
                <a:sym typeface="等线" panose="02010600030101010101" pitchFamily="2" charset="-122"/>
              </a:rPr>
              <a:t>回归之喜</a:t>
            </a:r>
          </a:p>
        </p:txBody>
      </p:sp>
      <p:sp>
        <p:nvSpPr>
          <p:cNvPr id="131089" name="云形标注 63502">
            <a:extLst>
              <a:ext uri="{FF2B5EF4-FFF2-40B4-BE49-F238E27FC236}">
                <a16:creationId xmlns:a16="http://schemas.microsoft.com/office/drawing/2014/main" id="{1CD055E6-B1E4-4033-9F32-E49F534E1156}"/>
              </a:ext>
            </a:extLst>
          </p:cNvPr>
          <p:cNvSpPr>
            <a:spLocks noChangeArrowheads="1"/>
          </p:cNvSpPr>
          <p:nvPr/>
        </p:nvSpPr>
        <p:spPr bwMode="auto">
          <a:xfrm>
            <a:off x="325438" y="1317625"/>
            <a:ext cx="668337" cy="1597025"/>
          </a:xfrm>
          <a:prstGeom prst="cloudCallout">
            <a:avLst>
              <a:gd name="adj1" fmla="val -51898"/>
              <a:gd name="adj2" fmla="val 8847"/>
            </a:avLst>
          </a:prstGeom>
          <a:solidFill>
            <a:schemeClr val="bg1"/>
          </a:solidFill>
          <a:ln w="9525">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大</a:t>
            </a:r>
          </a:p>
          <a:p>
            <a:pPr eaLnBrk="1" hangingPunct="1"/>
            <a:r>
              <a:rPr lang="zh-CN" altLang="en-US" b="1"/>
              <a:t>家</a:t>
            </a:r>
          </a:p>
          <a:p>
            <a:pPr eaLnBrk="1" hangingPunct="1"/>
            <a:r>
              <a:rPr lang="zh-CN" altLang="en-US" b="1"/>
              <a:t>表</a:t>
            </a:r>
          </a:p>
          <a:p>
            <a:pPr eaLnBrk="1" hangingPunct="1"/>
            <a:r>
              <a:rPr lang="zh-CN" altLang="en-US" b="1"/>
              <a:t>情</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文本框 1">
            <a:extLst>
              <a:ext uri="{FF2B5EF4-FFF2-40B4-BE49-F238E27FC236}">
                <a16:creationId xmlns:a16="http://schemas.microsoft.com/office/drawing/2014/main" id="{F055A5BD-09A6-48F3-B63E-FACD153A2A8C}"/>
              </a:ext>
            </a:extLst>
          </p:cNvPr>
          <p:cNvSpPr txBox="1">
            <a:spLocks noChangeArrowheads="1"/>
          </p:cNvSpPr>
          <p:nvPr/>
        </p:nvSpPr>
        <p:spPr bwMode="auto">
          <a:xfrm>
            <a:off x="392113" y="1738313"/>
            <a:ext cx="1127442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黑体" panose="02010609060101010101" pitchFamily="49" charset="-122"/>
                <a:ea typeface="黑体" panose="02010609060101010101" pitchFamily="49" charset="-122"/>
              </a:rPr>
              <a:t>材料一</a:t>
            </a:r>
            <a:r>
              <a:rPr lang="zh-CN" altLang="en-US" sz="2800" b="1">
                <a:latin typeface="楷体_GB2312" pitchFamily="49" charset="-122"/>
                <a:ea typeface="楷体_GB2312" pitchFamily="49" charset="-122"/>
              </a:rPr>
              <a:t> 中国政府对香港恢复行使主权，这是中国现代史和世界现代史的一大盛事，它一洗中国人民蒙受了一百多年的民族耻辱</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它是中华民族的伟大胜利。                  </a:t>
            </a:r>
            <a:r>
              <a:rPr lang="en-US" altLang="zh-CN" sz="2800" b="1">
                <a:latin typeface="楷体_GB2312" pitchFamily="49" charset="-122"/>
                <a:ea typeface="楷体_GB2312" pitchFamily="49" charset="-122"/>
              </a:rPr>
              <a:t>——</a:t>
            </a:r>
            <a:r>
              <a:rPr lang="en-US" altLang="zh-CN" sz="2800" b="1">
                <a:latin typeface="楷体_GB2312" pitchFamily="49" charset="-122"/>
                <a:ea typeface="楷体_GB2312" pitchFamily="49" charset="-122"/>
                <a:sym typeface="等线" panose="02010600030101010101" pitchFamily="2" charset="-122"/>
              </a:rPr>
              <a:t>1997</a:t>
            </a:r>
            <a:r>
              <a:rPr lang="zh-CN" altLang="en-US" sz="2800" b="1">
                <a:latin typeface="楷体_GB2312" pitchFamily="49" charset="-122"/>
                <a:ea typeface="楷体_GB2312" pitchFamily="49" charset="-122"/>
                <a:sym typeface="等线" panose="02010600030101010101" pitchFamily="2" charset="-122"/>
              </a:rPr>
              <a:t>年</a:t>
            </a:r>
            <a:r>
              <a:rPr lang="zh-CN" altLang="en-US" sz="2800" b="1">
                <a:latin typeface="楷体_GB2312" pitchFamily="49" charset="-122"/>
                <a:ea typeface="楷体_GB2312" pitchFamily="49" charset="-122"/>
              </a:rPr>
              <a:t>《党政干部学刊》</a:t>
            </a:r>
          </a:p>
          <a:p>
            <a:pPr eaLnBrk="1" hangingPunct="1"/>
            <a:r>
              <a:rPr lang="zh-CN" altLang="en-US" sz="2800" b="1">
                <a:latin typeface="黑体" panose="02010609060101010101" pitchFamily="49" charset="-122"/>
                <a:ea typeface="黑体" panose="02010609060101010101" pitchFamily="49" charset="-122"/>
              </a:rPr>
              <a:t>材料二</a:t>
            </a:r>
            <a:r>
              <a:rPr lang="zh-CN" altLang="en-US" sz="2800" b="1">
                <a:latin typeface="楷体_GB2312" pitchFamily="49" charset="-122"/>
                <a:ea typeface="楷体_GB2312" pitchFamily="49" charset="-122"/>
              </a:rPr>
              <a:t> 随着今晨澳门回归仪式的结束，葡萄牙在澳门四百多年的殖民统治划上句号。西方列强欺凌中国人民的日子终结，是值得全球炎黄子孙骄傲的日子。           </a:t>
            </a:r>
            <a:r>
              <a:rPr lang="en-US" altLang="zh-CN" sz="2800" b="1">
                <a:latin typeface="楷体_GB2312" pitchFamily="49" charset="-122"/>
                <a:ea typeface="楷体_GB2312" pitchFamily="49" charset="-122"/>
              </a:rPr>
              <a:t>——1999</a:t>
            </a:r>
            <a:r>
              <a:rPr lang="zh-CN" altLang="en-US" sz="2800" b="1">
                <a:latin typeface="楷体_GB2312" pitchFamily="49" charset="-122"/>
                <a:ea typeface="楷体_GB2312" pitchFamily="49" charset="-122"/>
              </a:rPr>
              <a:t>年《明报》</a:t>
            </a:r>
          </a:p>
        </p:txBody>
      </p:sp>
      <p:sp>
        <p:nvSpPr>
          <p:cNvPr id="133123" name="文本框 5">
            <a:extLst>
              <a:ext uri="{FF2B5EF4-FFF2-40B4-BE49-F238E27FC236}">
                <a16:creationId xmlns:a16="http://schemas.microsoft.com/office/drawing/2014/main" id="{07DAD7C4-D6E7-46C5-A7D7-FCAF43AD58E7}"/>
              </a:ext>
            </a:extLst>
          </p:cNvPr>
          <p:cNvSpPr txBox="1">
            <a:spLocks noChangeArrowheads="1"/>
          </p:cNvSpPr>
          <p:nvPr/>
        </p:nvSpPr>
        <p:spPr bwMode="auto">
          <a:xfrm>
            <a:off x="577850" y="919163"/>
            <a:ext cx="91646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latin typeface="微软雅黑" panose="020B0503020204020204" pitchFamily="34" charset="-122"/>
                <a:ea typeface="微软雅黑" panose="020B0503020204020204" pitchFamily="34" charset="-122"/>
              </a:rPr>
              <a:t>为何而喜：香港和澳门的回归有什么历史意义？</a:t>
            </a:r>
            <a:r>
              <a:rPr lang="en-US" altLang="zh-CN" sz="3200" b="1">
                <a:solidFill>
                  <a:srgbClr val="FF0000"/>
                </a:solidFill>
                <a:latin typeface="仿宋_GB2312" pitchFamily="49" charset="-122"/>
                <a:ea typeface="仿宋_GB2312" pitchFamily="49" charset="-122"/>
              </a:rPr>
              <a:t>                 </a:t>
            </a:r>
            <a:endParaRPr lang="zh-CN" altLang="en-US" sz="3200" b="1">
              <a:solidFill>
                <a:srgbClr val="FF0000"/>
              </a:solidFill>
              <a:latin typeface="仿宋_GB2312" pitchFamily="49" charset="-122"/>
              <a:ea typeface="仿宋_GB2312" pitchFamily="49" charset="-122"/>
            </a:endParaRPr>
          </a:p>
        </p:txBody>
      </p:sp>
      <p:sp>
        <p:nvSpPr>
          <p:cNvPr id="4" name="文本框 3">
            <a:extLst>
              <a:ext uri="{FF2B5EF4-FFF2-40B4-BE49-F238E27FC236}">
                <a16:creationId xmlns:a16="http://schemas.microsoft.com/office/drawing/2014/main" id="{196BDD43-DB8B-4DF4-986E-31ED3A04EFE7}"/>
              </a:ext>
            </a:extLst>
          </p:cNvPr>
          <p:cNvSpPr txBox="1">
            <a:spLocks noChangeArrowheads="1"/>
          </p:cNvSpPr>
          <p:nvPr/>
        </p:nvSpPr>
        <p:spPr bwMode="auto">
          <a:xfrm>
            <a:off x="2581275" y="4789488"/>
            <a:ext cx="5610225" cy="10064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6000">
                <a:solidFill>
                  <a:srgbClr val="FF0000"/>
                </a:solidFill>
                <a:latin typeface="微软雅黑" panose="020B0503020204020204" pitchFamily="34" charset="-122"/>
                <a:ea typeface="微软雅黑" panose="020B0503020204020204" pitchFamily="34" charset="-122"/>
              </a:rPr>
              <a:t>洗雪了百年国耻</a:t>
            </a:r>
          </a:p>
        </p:txBody>
      </p:sp>
      <p:sp>
        <p:nvSpPr>
          <p:cNvPr id="12" name="矩形 11">
            <a:extLst>
              <a:ext uri="{FF2B5EF4-FFF2-40B4-BE49-F238E27FC236}">
                <a16:creationId xmlns:a16="http://schemas.microsoft.com/office/drawing/2014/main" id="{5664E214-EFB7-42E9-8277-0ABDEFB952AB}"/>
              </a:ext>
            </a:extLst>
          </p:cNvPr>
          <p:cNvSpPr/>
          <p:nvPr/>
        </p:nvSpPr>
        <p:spPr bwMode="auto">
          <a:xfrm flipV="1">
            <a:off x="-10795" y="-40640"/>
            <a:ext cx="12212955" cy="64833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5" name="矩形 4">
            <a:extLst>
              <a:ext uri="{FF2B5EF4-FFF2-40B4-BE49-F238E27FC236}">
                <a16:creationId xmlns:a16="http://schemas.microsoft.com/office/drawing/2014/main" id="{1C1D22FA-AF04-4B3C-A11F-78D8A772765F}"/>
              </a:ext>
            </a:extLst>
          </p:cNvPr>
          <p:cNvSpPr/>
          <p:nvPr/>
        </p:nvSpPr>
        <p:spPr bwMode="auto">
          <a:xfrm flipV="1">
            <a:off x="-10161" y="6638290"/>
            <a:ext cx="12212956" cy="223520"/>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133131" name="文本框 4">
            <a:extLst>
              <a:ext uri="{FF2B5EF4-FFF2-40B4-BE49-F238E27FC236}">
                <a16:creationId xmlns:a16="http://schemas.microsoft.com/office/drawing/2014/main" id="{79D8F9E5-FACE-4B81-B047-26F4794372EE}"/>
              </a:ext>
            </a:extLst>
          </p:cNvPr>
          <p:cNvSpPr txBox="1">
            <a:spLocks noChangeArrowheads="1"/>
          </p:cNvSpPr>
          <p:nvPr/>
        </p:nvSpPr>
        <p:spPr bwMode="auto">
          <a:xfrm>
            <a:off x="200025" y="36513"/>
            <a:ext cx="3227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latin typeface="黑体" panose="02010609060101010101" pitchFamily="49" charset="-122"/>
                <a:ea typeface="黑体" panose="02010609060101010101" pitchFamily="49" charset="-122"/>
                <a:sym typeface="等线" panose="02010600030101010101" pitchFamily="2" charset="-122"/>
              </a:rPr>
              <a:t>篇章三：</a:t>
            </a:r>
            <a:r>
              <a:rPr lang="zh-CN" altLang="zh-CN" sz="2800" b="1">
                <a:solidFill>
                  <a:schemeClr val="bg1"/>
                </a:solidFill>
                <a:latin typeface="黑体" panose="02010609060101010101" pitchFamily="49" charset="-122"/>
                <a:ea typeface="黑体" panose="02010609060101010101" pitchFamily="49" charset="-122"/>
                <a:sym typeface="等线" panose="02010600030101010101" pitchFamily="2" charset="-122"/>
              </a:rPr>
              <a:t>回归之喜</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0291"/>
                                        </p:tgtEl>
                                        <p:attrNameLst>
                                          <p:attrName>style.visibility</p:attrName>
                                        </p:attrNameLst>
                                      </p:cBhvr>
                                      <p:to>
                                        <p:strVal val="visible"/>
                                      </p:to>
                                    </p:set>
                                    <p:animEffect transition="in" filter="blinds(horizontal)">
                                      <p:cBhvr>
                                        <p:cTn id="7" dur="500"/>
                                        <p:tgtEl>
                                          <p:spTgt spid="1402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p:bldP spid="4" grpId="0" bldLvl="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170" name="组合 2">
            <a:extLst>
              <a:ext uri="{FF2B5EF4-FFF2-40B4-BE49-F238E27FC236}">
                <a16:creationId xmlns:a16="http://schemas.microsoft.com/office/drawing/2014/main" id="{BB3B06B1-6CA3-44E0-8174-1DB8766CE1EA}"/>
              </a:ext>
            </a:extLst>
          </p:cNvPr>
          <p:cNvGrpSpPr>
            <a:grpSpLocks/>
          </p:cNvGrpSpPr>
          <p:nvPr/>
        </p:nvGrpSpPr>
        <p:grpSpPr bwMode="auto">
          <a:xfrm>
            <a:off x="5670550" y="2205038"/>
            <a:ext cx="4651375" cy="3051175"/>
            <a:chOff x="1658" y="2013"/>
            <a:chExt cx="14493" cy="8955"/>
          </a:xfrm>
        </p:grpSpPr>
        <p:pic>
          <p:nvPicPr>
            <p:cNvPr id="135197" name="Picture 2" descr="图片3">
              <a:extLst>
                <a:ext uri="{FF2B5EF4-FFF2-40B4-BE49-F238E27FC236}">
                  <a16:creationId xmlns:a16="http://schemas.microsoft.com/office/drawing/2014/main" id="{5A198A11-A5F8-493A-9041-3FB635AE3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 y="2013"/>
              <a:ext cx="14493" cy="8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98" name="未知">
              <a:extLst>
                <a:ext uri="{FF2B5EF4-FFF2-40B4-BE49-F238E27FC236}">
                  <a16:creationId xmlns:a16="http://schemas.microsoft.com/office/drawing/2014/main" id="{586611D2-966B-4F1E-B260-DBD1C73FA922}"/>
                </a:ext>
              </a:extLst>
            </p:cNvPr>
            <p:cNvSpPr>
              <a:spLocks noChangeArrowheads="1"/>
            </p:cNvSpPr>
            <p:nvPr/>
          </p:nvSpPr>
          <p:spPr bwMode="auto">
            <a:xfrm>
              <a:off x="12931" y="8502"/>
              <a:ext cx="430" cy="773"/>
            </a:xfrm>
            <a:custGeom>
              <a:avLst/>
              <a:gdLst>
                <a:gd name="T0" fmla="*/ 256 w 171"/>
                <a:gd name="T1" fmla="*/ 99 h 397"/>
                <a:gd name="T2" fmla="*/ 136 w 171"/>
                <a:gd name="T3" fmla="*/ 210 h 397"/>
                <a:gd name="T4" fmla="*/ 15 w 171"/>
                <a:gd name="T5" fmla="*/ 417 h 397"/>
                <a:gd name="T6" fmla="*/ 38 w 171"/>
                <a:gd name="T7" fmla="*/ 604 h 397"/>
                <a:gd name="T8" fmla="*/ 111 w 171"/>
                <a:gd name="T9" fmla="*/ 641 h 397"/>
                <a:gd name="T10" fmla="*/ 206 w 171"/>
                <a:gd name="T11" fmla="*/ 734 h 397"/>
                <a:gd name="T12" fmla="*/ 327 w 171"/>
                <a:gd name="T13" fmla="*/ 436 h 397"/>
                <a:gd name="T14" fmla="*/ 377 w 171"/>
                <a:gd name="T15" fmla="*/ 249 h 397"/>
                <a:gd name="T16" fmla="*/ 425 w 171"/>
                <a:gd name="T17" fmla="*/ 136 h 397"/>
                <a:gd name="T18" fmla="*/ 400 w 171"/>
                <a:gd name="T19" fmla="*/ 62 h 397"/>
                <a:gd name="T20" fmla="*/ 256 w 171"/>
                <a:gd name="T21" fmla="*/ 99 h 3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1" h="397">
                  <a:moveTo>
                    <a:pt x="102" y="51"/>
                  </a:moveTo>
                  <a:cubicBezTo>
                    <a:pt x="83" y="78"/>
                    <a:pt x="77" y="84"/>
                    <a:pt x="54" y="108"/>
                  </a:cubicBezTo>
                  <a:cubicBezTo>
                    <a:pt x="43" y="139"/>
                    <a:pt x="6" y="214"/>
                    <a:pt x="6" y="214"/>
                  </a:cubicBezTo>
                  <a:cubicBezTo>
                    <a:pt x="9" y="246"/>
                    <a:pt x="5" y="279"/>
                    <a:pt x="15" y="310"/>
                  </a:cubicBezTo>
                  <a:cubicBezTo>
                    <a:pt x="19" y="321"/>
                    <a:pt x="37" y="320"/>
                    <a:pt x="44" y="329"/>
                  </a:cubicBezTo>
                  <a:cubicBezTo>
                    <a:pt x="99" y="397"/>
                    <a:pt x="0" y="321"/>
                    <a:pt x="82" y="377"/>
                  </a:cubicBezTo>
                  <a:cubicBezTo>
                    <a:pt x="100" y="324"/>
                    <a:pt x="98" y="271"/>
                    <a:pt x="130" y="224"/>
                  </a:cubicBezTo>
                  <a:cubicBezTo>
                    <a:pt x="143" y="134"/>
                    <a:pt x="132" y="183"/>
                    <a:pt x="150" y="128"/>
                  </a:cubicBezTo>
                  <a:cubicBezTo>
                    <a:pt x="157" y="109"/>
                    <a:pt x="169" y="70"/>
                    <a:pt x="169" y="70"/>
                  </a:cubicBezTo>
                  <a:cubicBezTo>
                    <a:pt x="166" y="57"/>
                    <a:pt x="171" y="38"/>
                    <a:pt x="159" y="32"/>
                  </a:cubicBezTo>
                  <a:cubicBezTo>
                    <a:pt x="95" y="0"/>
                    <a:pt x="102" y="109"/>
                    <a:pt x="102" y="51"/>
                  </a:cubicBezTo>
                  <a:close/>
                </a:path>
              </a:pathLst>
            </a:custGeom>
            <a:solidFill>
              <a:srgbClr val="FF6600"/>
            </a:solidFill>
            <a:ln w="9525">
              <a:solidFill>
                <a:schemeClr val="tx1"/>
              </a:solidFill>
              <a:round/>
              <a:headEnd/>
              <a:tailEnd/>
            </a:ln>
          </p:spPr>
          <p:txBody>
            <a:bodyPr/>
            <a:lstStyle/>
            <a:p>
              <a:endParaRPr lang="zh-CN" altLang="en-US"/>
            </a:p>
          </p:txBody>
        </p:sp>
        <p:sp>
          <p:nvSpPr>
            <p:cNvPr id="14" name="Text Box 11">
              <a:extLst>
                <a:ext uri="{FF2B5EF4-FFF2-40B4-BE49-F238E27FC236}">
                  <a16:creationId xmlns:a16="http://schemas.microsoft.com/office/drawing/2014/main" id="{2C0053A5-C536-44A2-B1B4-42249EA8AF14}"/>
                </a:ext>
              </a:extLst>
            </p:cNvPr>
            <p:cNvSpPr txBox="1"/>
            <p:nvPr/>
          </p:nvSpPr>
          <p:spPr>
            <a:xfrm>
              <a:off x="13421" y="8815"/>
              <a:ext cx="1143" cy="2153"/>
            </a:xfrm>
            <a:prstGeom prst="rect">
              <a:avLst/>
            </a:prstGeom>
            <a:gradFill rotWithShape="1">
              <a:gsLst>
                <a:gs pos="0">
                  <a:srgbClr val="3B0000"/>
                </a:gs>
                <a:gs pos="50000">
                  <a:srgbClr val="800000"/>
                </a:gs>
                <a:gs pos="100000">
                  <a:srgbClr val="3B0000"/>
                </a:gs>
              </a:gsLst>
              <a:lin ang="5400000" scaled="1"/>
              <a:tileRect/>
            </a:gradFill>
            <a:ln w="9525">
              <a:noFill/>
            </a:ln>
          </p:spPr>
          <p:txBody>
            <a:bodyPr>
              <a:spAutoFit/>
            </a:bodyPr>
            <a:lstStyle/>
            <a:p>
              <a:pPr eaLnBrk="1" hangingPunct="1">
                <a:defRPr/>
              </a:pPr>
              <a:r>
                <a:rPr lang="zh-CN" altLang="en-US" sz="2190" noProof="1">
                  <a:solidFill>
                    <a:schemeClr val="bg1"/>
                  </a:solidFill>
                  <a:latin typeface="Verdana" panose="020B0604030504040204" pitchFamily="34" charset="0"/>
                  <a:ea typeface="华文中宋" pitchFamily="2" charset="-122"/>
                </a:rPr>
                <a:t>台湾</a:t>
              </a:r>
            </a:p>
          </p:txBody>
        </p:sp>
        <p:sp>
          <p:nvSpPr>
            <p:cNvPr id="135200" name="未知">
              <a:extLst>
                <a:ext uri="{FF2B5EF4-FFF2-40B4-BE49-F238E27FC236}">
                  <a16:creationId xmlns:a16="http://schemas.microsoft.com/office/drawing/2014/main" id="{77D670A7-CAE6-4B31-A925-4A8DB7DE4436}"/>
                </a:ext>
              </a:extLst>
            </p:cNvPr>
            <p:cNvSpPr>
              <a:spLocks noChangeArrowheads="1"/>
            </p:cNvSpPr>
            <p:nvPr/>
          </p:nvSpPr>
          <p:spPr bwMode="auto">
            <a:xfrm>
              <a:off x="12931" y="8500"/>
              <a:ext cx="430" cy="773"/>
            </a:xfrm>
            <a:custGeom>
              <a:avLst/>
              <a:gdLst>
                <a:gd name="T0" fmla="*/ 256 w 171"/>
                <a:gd name="T1" fmla="*/ 99 h 397"/>
                <a:gd name="T2" fmla="*/ 136 w 171"/>
                <a:gd name="T3" fmla="*/ 210 h 397"/>
                <a:gd name="T4" fmla="*/ 15 w 171"/>
                <a:gd name="T5" fmla="*/ 417 h 397"/>
                <a:gd name="T6" fmla="*/ 38 w 171"/>
                <a:gd name="T7" fmla="*/ 604 h 397"/>
                <a:gd name="T8" fmla="*/ 111 w 171"/>
                <a:gd name="T9" fmla="*/ 641 h 397"/>
                <a:gd name="T10" fmla="*/ 206 w 171"/>
                <a:gd name="T11" fmla="*/ 734 h 397"/>
                <a:gd name="T12" fmla="*/ 327 w 171"/>
                <a:gd name="T13" fmla="*/ 436 h 397"/>
                <a:gd name="T14" fmla="*/ 377 w 171"/>
                <a:gd name="T15" fmla="*/ 249 h 397"/>
                <a:gd name="T16" fmla="*/ 425 w 171"/>
                <a:gd name="T17" fmla="*/ 136 h 397"/>
                <a:gd name="T18" fmla="*/ 400 w 171"/>
                <a:gd name="T19" fmla="*/ 62 h 397"/>
                <a:gd name="T20" fmla="*/ 256 w 171"/>
                <a:gd name="T21" fmla="*/ 99 h 3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1" h="397">
                  <a:moveTo>
                    <a:pt x="102" y="51"/>
                  </a:moveTo>
                  <a:cubicBezTo>
                    <a:pt x="83" y="78"/>
                    <a:pt x="77" y="84"/>
                    <a:pt x="54" y="108"/>
                  </a:cubicBezTo>
                  <a:cubicBezTo>
                    <a:pt x="43" y="139"/>
                    <a:pt x="6" y="214"/>
                    <a:pt x="6" y="214"/>
                  </a:cubicBezTo>
                  <a:cubicBezTo>
                    <a:pt x="9" y="246"/>
                    <a:pt x="5" y="279"/>
                    <a:pt x="15" y="310"/>
                  </a:cubicBezTo>
                  <a:cubicBezTo>
                    <a:pt x="19" y="321"/>
                    <a:pt x="37" y="320"/>
                    <a:pt x="44" y="329"/>
                  </a:cubicBezTo>
                  <a:cubicBezTo>
                    <a:pt x="99" y="397"/>
                    <a:pt x="0" y="321"/>
                    <a:pt x="82" y="377"/>
                  </a:cubicBezTo>
                  <a:cubicBezTo>
                    <a:pt x="100" y="324"/>
                    <a:pt x="98" y="271"/>
                    <a:pt x="130" y="224"/>
                  </a:cubicBezTo>
                  <a:cubicBezTo>
                    <a:pt x="143" y="134"/>
                    <a:pt x="132" y="183"/>
                    <a:pt x="150" y="128"/>
                  </a:cubicBezTo>
                  <a:cubicBezTo>
                    <a:pt x="157" y="109"/>
                    <a:pt x="169" y="70"/>
                    <a:pt x="169" y="70"/>
                  </a:cubicBezTo>
                  <a:cubicBezTo>
                    <a:pt x="166" y="57"/>
                    <a:pt x="171" y="38"/>
                    <a:pt x="159" y="32"/>
                  </a:cubicBezTo>
                  <a:cubicBezTo>
                    <a:pt x="95" y="0"/>
                    <a:pt x="102" y="109"/>
                    <a:pt x="102" y="51"/>
                  </a:cubicBezTo>
                  <a:close/>
                </a:path>
              </a:pathLst>
            </a:custGeom>
            <a:solidFill>
              <a:srgbClr val="FF6600"/>
            </a:solidFill>
            <a:ln w="9525">
              <a:solidFill>
                <a:schemeClr val="tx1"/>
              </a:solidFill>
              <a:round/>
              <a:headEnd/>
              <a:tailEnd/>
            </a:ln>
          </p:spPr>
          <p:txBody>
            <a:bodyPr/>
            <a:lstStyle/>
            <a:p>
              <a:endParaRPr lang="zh-CN" altLang="en-US"/>
            </a:p>
          </p:txBody>
        </p:sp>
        <p:sp>
          <p:nvSpPr>
            <p:cNvPr id="8" name="Text Box 11">
              <a:extLst>
                <a:ext uri="{FF2B5EF4-FFF2-40B4-BE49-F238E27FC236}">
                  <a16:creationId xmlns:a16="http://schemas.microsoft.com/office/drawing/2014/main" id="{9D136FC6-3CE7-46D8-A2BD-DDC6B7A3FF9C}"/>
                </a:ext>
              </a:extLst>
            </p:cNvPr>
            <p:cNvSpPr txBox="1"/>
            <p:nvPr/>
          </p:nvSpPr>
          <p:spPr>
            <a:xfrm>
              <a:off x="13421" y="8774"/>
              <a:ext cx="1143" cy="2153"/>
            </a:xfrm>
            <a:prstGeom prst="rect">
              <a:avLst/>
            </a:prstGeom>
            <a:gradFill rotWithShape="1">
              <a:gsLst>
                <a:gs pos="0">
                  <a:srgbClr val="3B0000"/>
                </a:gs>
                <a:gs pos="50000">
                  <a:srgbClr val="800000"/>
                </a:gs>
                <a:gs pos="100000">
                  <a:srgbClr val="3B0000"/>
                </a:gs>
              </a:gsLst>
              <a:lin ang="5400000" scaled="1"/>
              <a:tileRect/>
            </a:gradFill>
            <a:ln w="9525">
              <a:noFill/>
            </a:ln>
          </p:spPr>
          <p:txBody>
            <a:bodyPr>
              <a:spAutoFit/>
            </a:bodyPr>
            <a:lstStyle/>
            <a:p>
              <a:pPr eaLnBrk="1" hangingPunct="1">
                <a:defRPr/>
              </a:pPr>
              <a:r>
                <a:rPr lang="zh-CN" altLang="en-US" sz="2190" noProof="1">
                  <a:solidFill>
                    <a:schemeClr val="bg1"/>
                  </a:solidFill>
                  <a:latin typeface="Verdana" panose="020B0604030504040204" pitchFamily="34" charset="0"/>
                  <a:ea typeface="华文中宋" pitchFamily="2" charset="-122"/>
                </a:rPr>
                <a:t>台湾</a:t>
              </a:r>
            </a:p>
          </p:txBody>
        </p:sp>
        <p:sp>
          <p:nvSpPr>
            <p:cNvPr id="135202" name="未知">
              <a:extLst>
                <a:ext uri="{FF2B5EF4-FFF2-40B4-BE49-F238E27FC236}">
                  <a16:creationId xmlns:a16="http://schemas.microsoft.com/office/drawing/2014/main" id="{9BA45C4E-A918-4045-83CF-00E8C2B19016}"/>
                </a:ext>
              </a:extLst>
            </p:cNvPr>
            <p:cNvSpPr>
              <a:spLocks noChangeArrowheads="1"/>
            </p:cNvSpPr>
            <p:nvPr/>
          </p:nvSpPr>
          <p:spPr bwMode="auto">
            <a:xfrm>
              <a:off x="12931" y="8457"/>
              <a:ext cx="430" cy="773"/>
            </a:xfrm>
            <a:custGeom>
              <a:avLst/>
              <a:gdLst>
                <a:gd name="T0" fmla="*/ 256 w 171"/>
                <a:gd name="T1" fmla="*/ 99 h 397"/>
                <a:gd name="T2" fmla="*/ 136 w 171"/>
                <a:gd name="T3" fmla="*/ 210 h 397"/>
                <a:gd name="T4" fmla="*/ 15 w 171"/>
                <a:gd name="T5" fmla="*/ 417 h 397"/>
                <a:gd name="T6" fmla="*/ 38 w 171"/>
                <a:gd name="T7" fmla="*/ 604 h 397"/>
                <a:gd name="T8" fmla="*/ 111 w 171"/>
                <a:gd name="T9" fmla="*/ 641 h 397"/>
                <a:gd name="T10" fmla="*/ 206 w 171"/>
                <a:gd name="T11" fmla="*/ 734 h 397"/>
                <a:gd name="T12" fmla="*/ 327 w 171"/>
                <a:gd name="T13" fmla="*/ 436 h 397"/>
                <a:gd name="T14" fmla="*/ 377 w 171"/>
                <a:gd name="T15" fmla="*/ 249 h 397"/>
                <a:gd name="T16" fmla="*/ 425 w 171"/>
                <a:gd name="T17" fmla="*/ 136 h 397"/>
                <a:gd name="T18" fmla="*/ 400 w 171"/>
                <a:gd name="T19" fmla="*/ 62 h 397"/>
                <a:gd name="T20" fmla="*/ 256 w 171"/>
                <a:gd name="T21" fmla="*/ 99 h 3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1" h="397">
                  <a:moveTo>
                    <a:pt x="102" y="51"/>
                  </a:moveTo>
                  <a:cubicBezTo>
                    <a:pt x="83" y="78"/>
                    <a:pt x="77" y="84"/>
                    <a:pt x="54" y="108"/>
                  </a:cubicBezTo>
                  <a:cubicBezTo>
                    <a:pt x="43" y="139"/>
                    <a:pt x="6" y="214"/>
                    <a:pt x="6" y="214"/>
                  </a:cubicBezTo>
                  <a:cubicBezTo>
                    <a:pt x="9" y="246"/>
                    <a:pt x="5" y="279"/>
                    <a:pt x="15" y="310"/>
                  </a:cubicBezTo>
                  <a:cubicBezTo>
                    <a:pt x="19" y="321"/>
                    <a:pt x="37" y="320"/>
                    <a:pt x="44" y="329"/>
                  </a:cubicBezTo>
                  <a:cubicBezTo>
                    <a:pt x="99" y="397"/>
                    <a:pt x="0" y="321"/>
                    <a:pt x="82" y="377"/>
                  </a:cubicBezTo>
                  <a:cubicBezTo>
                    <a:pt x="100" y="324"/>
                    <a:pt x="98" y="271"/>
                    <a:pt x="130" y="224"/>
                  </a:cubicBezTo>
                  <a:cubicBezTo>
                    <a:pt x="143" y="134"/>
                    <a:pt x="132" y="183"/>
                    <a:pt x="150" y="128"/>
                  </a:cubicBezTo>
                  <a:cubicBezTo>
                    <a:pt x="157" y="109"/>
                    <a:pt x="169" y="70"/>
                    <a:pt x="169" y="70"/>
                  </a:cubicBezTo>
                  <a:cubicBezTo>
                    <a:pt x="166" y="57"/>
                    <a:pt x="171" y="38"/>
                    <a:pt x="159" y="32"/>
                  </a:cubicBezTo>
                  <a:cubicBezTo>
                    <a:pt x="95" y="0"/>
                    <a:pt x="102" y="109"/>
                    <a:pt x="102" y="51"/>
                  </a:cubicBezTo>
                  <a:close/>
                </a:path>
              </a:pathLst>
            </a:custGeom>
            <a:solidFill>
              <a:srgbClr val="FF6600"/>
            </a:solidFill>
            <a:ln w="9525">
              <a:solidFill>
                <a:schemeClr val="tx1"/>
              </a:solidFill>
              <a:round/>
              <a:headEnd/>
              <a:tailEnd/>
            </a:ln>
          </p:spPr>
          <p:txBody>
            <a:bodyPr/>
            <a:lstStyle/>
            <a:p>
              <a:endParaRPr lang="zh-CN" altLang="en-US"/>
            </a:p>
          </p:txBody>
        </p:sp>
        <p:sp>
          <p:nvSpPr>
            <p:cNvPr id="11" name="Text Box 11">
              <a:extLst>
                <a:ext uri="{FF2B5EF4-FFF2-40B4-BE49-F238E27FC236}">
                  <a16:creationId xmlns:a16="http://schemas.microsoft.com/office/drawing/2014/main" id="{39767B84-3757-42F3-BBEB-2F7A96BD08D4}"/>
                </a:ext>
              </a:extLst>
            </p:cNvPr>
            <p:cNvSpPr txBox="1"/>
            <p:nvPr/>
          </p:nvSpPr>
          <p:spPr>
            <a:xfrm>
              <a:off x="13421" y="8694"/>
              <a:ext cx="1143" cy="2153"/>
            </a:xfrm>
            <a:prstGeom prst="rect">
              <a:avLst/>
            </a:prstGeom>
            <a:gradFill rotWithShape="1">
              <a:gsLst>
                <a:gs pos="0">
                  <a:srgbClr val="3B0000"/>
                </a:gs>
                <a:gs pos="50000">
                  <a:srgbClr val="800000"/>
                </a:gs>
                <a:gs pos="100000">
                  <a:srgbClr val="3B0000"/>
                </a:gs>
              </a:gsLst>
              <a:lin ang="5400000" scaled="1"/>
              <a:tileRect/>
            </a:gradFill>
            <a:ln w="9525">
              <a:noFill/>
            </a:ln>
          </p:spPr>
          <p:txBody>
            <a:bodyPr>
              <a:spAutoFit/>
            </a:bodyPr>
            <a:lstStyle/>
            <a:p>
              <a:pPr eaLnBrk="1" hangingPunct="1">
                <a:defRPr/>
              </a:pPr>
              <a:r>
                <a:rPr lang="zh-CN" altLang="en-US" sz="2190" noProof="1">
                  <a:solidFill>
                    <a:schemeClr val="bg1"/>
                  </a:solidFill>
                  <a:latin typeface="Verdana" panose="020B0604030504040204" pitchFamily="34" charset="0"/>
                  <a:ea typeface="华文中宋" pitchFamily="2" charset="-122"/>
                </a:rPr>
                <a:t>台湾</a:t>
              </a:r>
            </a:p>
          </p:txBody>
        </p:sp>
        <p:sp>
          <p:nvSpPr>
            <p:cNvPr id="12" name="Text Box 11">
              <a:extLst>
                <a:ext uri="{FF2B5EF4-FFF2-40B4-BE49-F238E27FC236}">
                  <a16:creationId xmlns:a16="http://schemas.microsoft.com/office/drawing/2014/main" id="{451B12CA-8850-4078-BC2D-53622985E520}"/>
                </a:ext>
              </a:extLst>
            </p:cNvPr>
            <p:cNvSpPr txBox="1"/>
            <p:nvPr/>
          </p:nvSpPr>
          <p:spPr>
            <a:xfrm>
              <a:off x="13421" y="8774"/>
              <a:ext cx="1143" cy="2153"/>
            </a:xfrm>
            <a:prstGeom prst="rect">
              <a:avLst/>
            </a:prstGeom>
            <a:gradFill rotWithShape="1">
              <a:gsLst>
                <a:gs pos="0">
                  <a:srgbClr val="3B0000"/>
                </a:gs>
                <a:gs pos="50000">
                  <a:srgbClr val="800000"/>
                </a:gs>
                <a:gs pos="100000">
                  <a:srgbClr val="3B0000"/>
                </a:gs>
              </a:gsLst>
              <a:lin ang="5400000" scaled="1"/>
              <a:tileRect/>
            </a:gradFill>
            <a:ln w="9525">
              <a:noFill/>
            </a:ln>
          </p:spPr>
          <p:txBody>
            <a:bodyPr>
              <a:spAutoFit/>
            </a:bodyPr>
            <a:lstStyle/>
            <a:p>
              <a:pPr eaLnBrk="1" hangingPunct="1">
                <a:defRPr/>
              </a:pPr>
              <a:r>
                <a:rPr lang="zh-CN" altLang="en-US" sz="2190" noProof="1">
                  <a:solidFill>
                    <a:schemeClr val="bg1"/>
                  </a:solidFill>
                  <a:latin typeface="Verdana" panose="020B0604030504040204" pitchFamily="34" charset="0"/>
                  <a:ea typeface="华文中宋" pitchFamily="2" charset="-122"/>
                </a:rPr>
                <a:t>台湾</a:t>
              </a:r>
            </a:p>
          </p:txBody>
        </p:sp>
      </p:grpSp>
      <p:grpSp>
        <p:nvGrpSpPr>
          <p:cNvPr id="135171" name="组合 14">
            <a:extLst>
              <a:ext uri="{FF2B5EF4-FFF2-40B4-BE49-F238E27FC236}">
                <a16:creationId xmlns:a16="http://schemas.microsoft.com/office/drawing/2014/main" id="{C8824221-2A89-4293-8295-13272619AD72}"/>
              </a:ext>
            </a:extLst>
          </p:cNvPr>
          <p:cNvGrpSpPr>
            <a:grpSpLocks/>
          </p:cNvGrpSpPr>
          <p:nvPr/>
        </p:nvGrpSpPr>
        <p:grpSpPr bwMode="auto">
          <a:xfrm>
            <a:off x="509588" y="2201863"/>
            <a:ext cx="4940300" cy="3321050"/>
            <a:chOff x="9262" y="1609"/>
            <a:chExt cx="9250" cy="6432"/>
          </a:xfrm>
        </p:grpSpPr>
        <p:grpSp>
          <p:nvGrpSpPr>
            <p:cNvPr id="135184" name="组合 2">
              <a:extLst>
                <a:ext uri="{FF2B5EF4-FFF2-40B4-BE49-F238E27FC236}">
                  <a16:creationId xmlns:a16="http://schemas.microsoft.com/office/drawing/2014/main" id="{21F2DAB4-E993-425A-991E-876F0E985C71}"/>
                </a:ext>
              </a:extLst>
            </p:cNvPr>
            <p:cNvGrpSpPr>
              <a:grpSpLocks/>
            </p:cNvGrpSpPr>
            <p:nvPr/>
          </p:nvGrpSpPr>
          <p:grpSpPr bwMode="auto">
            <a:xfrm>
              <a:off x="9262" y="1609"/>
              <a:ext cx="9250" cy="6432"/>
              <a:chOff x="960" y="0"/>
              <a:chExt cx="17280" cy="12587"/>
            </a:xfrm>
          </p:grpSpPr>
          <p:pic>
            <p:nvPicPr>
              <p:cNvPr id="135187" name="Picture 2" descr="图片3">
                <a:extLst>
                  <a:ext uri="{FF2B5EF4-FFF2-40B4-BE49-F238E27FC236}">
                    <a16:creationId xmlns:a16="http://schemas.microsoft.com/office/drawing/2014/main" id="{E2269FD0-4EA0-4D24-96D7-438D7475F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0"/>
                <a:ext cx="17280" cy="1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5188" name="Group 3">
                <a:extLst>
                  <a:ext uri="{FF2B5EF4-FFF2-40B4-BE49-F238E27FC236}">
                    <a16:creationId xmlns:a16="http://schemas.microsoft.com/office/drawing/2014/main" id="{9127FC5E-B4F7-4167-A969-E000FF9FBA25}"/>
                  </a:ext>
                </a:extLst>
              </p:cNvPr>
              <p:cNvGrpSpPr>
                <a:grpSpLocks/>
              </p:cNvGrpSpPr>
              <p:nvPr/>
            </p:nvGrpSpPr>
            <p:grpSpPr bwMode="auto">
              <a:xfrm>
                <a:off x="11482" y="9349"/>
                <a:ext cx="1365" cy="3238"/>
                <a:chOff x="0" y="0"/>
                <a:chExt cx="454" cy="1295"/>
              </a:xfrm>
            </p:grpSpPr>
            <p:sp>
              <p:nvSpPr>
                <p:cNvPr id="19" name="Oval 4">
                  <a:extLst>
                    <a:ext uri="{FF2B5EF4-FFF2-40B4-BE49-F238E27FC236}">
                      <a16:creationId xmlns:a16="http://schemas.microsoft.com/office/drawing/2014/main" id="{5F44A670-CD3F-4E03-A328-250CCF6EC266}"/>
                    </a:ext>
                  </a:extLst>
                </p:cNvPr>
                <p:cNvSpPr/>
                <p:nvPr/>
              </p:nvSpPr>
              <p:spPr>
                <a:xfrm>
                  <a:off x="181" y="0"/>
                  <a:ext cx="90" cy="91"/>
                </a:xfrm>
                <a:prstGeom prst="ellipse">
                  <a:avLst/>
                </a:prstGeom>
                <a:solidFill>
                  <a:srgbClr val="FF9900"/>
                </a:solidFill>
                <a:ln w="9525" cap="flat" cmpd="sng">
                  <a:solidFill>
                    <a:schemeClr val="tx1"/>
                  </a:solidFill>
                  <a:prstDash val="solid"/>
                  <a:headEnd type="none" w="med" len="med"/>
                  <a:tailEnd type="none" w="med" len="med"/>
                </a:ln>
              </p:spPr>
              <p:txBody>
                <a:bodyPr wrap="none" anchor="ctr"/>
                <a:lstStyle/>
                <a:p>
                  <a:pPr eaLnBrk="1" hangingPunct="1">
                    <a:defRPr/>
                  </a:pPr>
                  <a:endParaRPr lang="zh-CN" altLang="en-US" sz="2665" noProof="1">
                    <a:solidFill>
                      <a:schemeClr val="bg1"/>
                    </a:solidFill>
                    <a:latin typeface="Verdana" panose="020B0604030504040204" pitchFamily="34" charset="0"/>
                    <a:ea typeface="华文中宋" pitchFamily="2" charset="-122"/>
                  </a:endParaRPr>
                </a:p>
              </p:txBody>
            </p:sp>
            <p:sp>
              <p:nvSpPr>
                <p:cNvPr id="20" name="Text Box 5">
                  <a:extLst>
                    <a:ext uri="{FF2B5EF4-FFF2-40B4-BE49-F238E27FC236}">
                      <a16:creationId xmlns:a16="http://schemas.microsoft.com/office/drawing/2014/main" id="{FE29B6FE-8A3B-4A50-A756-507A4A08906E}"/>
                    </a:ext>
                  </a:extLst>
                </p:cNvPr>
                <p:cNvSpPr txBox="1"/>
                <p:nvPr/>
              </p:nvSpPr>
              <p:spPr>
                <a:xfrm>
                  <a:off x="0" y="138"/>
                  <a:ext cx="454" cy="1157"/>
                </a:xfrm>
                <a:prstGeom prst="rect">
                  <a:avLst/>
                </a:prstGeom>
                <a:gradFill rotWithShape="1">
                  <a:gsLst>
                    <a:gs pos="0">
                      <a:srgbClr val="3B0000"/>
                    </a:gs>
                    <a:gs pos="50000">
                      <a:srgbClr val="800000"/>
                    </a:gs>
                    <a:gs pos="100000">
                      <a:srgbClr val="3B0000"/>
                    </a:gs>
                  </a:gsLst>
                  <a:lin ang="5400000" scaled="1"/>
                  <a:tileRect/>
                </a:gradFill>
                <a:ln w="9525">
                  <a:noFill/>
                </a:ln>
              </p:spPr>
              <p:txBody>
                <a:bodyPr>
                  <a:spAutoFit/>
                </a:bodyPr>
                <a:lstStyle/>
                <a:p>
                  <a:pPr eaLnBrk="1" hangingPunct="1">
                    <a:defRPr/>
                  </a:pPr>
                  <a:r>
                    <a:rPr lang="zh-CN" altLang="en-US" sz="2190" noProof="1">
                      <a:solidFill>
                        <a:schemeClr val="bg1"/>
                      </a:solidFill>
                      <a:latin typeface="Verdana" panose="020B0604030504040204" pitchFamily="34" charset="0"/>
                      <a:ea typeface="华文中宋" pitchFamily="2" charset="-122"/>
                    </a:rPr>
                    <a:t>澳门</a:t>
                  </a:r>
                </a:p>
              </p:txBody>
            </p:sp>
          </p:grpSp>
          <p:grpSp>
            <p:nvGrpSpPr>
              <p:cNvPr id="135189" name="Group 6">
                <a:extLst>
                  <a:ext uri="{FF2B5EF4-FFF2-40B4-BE49-F238E27FC236}">
                    <a16:creationId xmlns:a16="http://schemas.microsoft.com/office/drawing/2014/main" id="{B6C571A8-4082-4DC1-97ED-363AC35932F9}"/>
                  </a:ext>
                </a:extLst>
              </p:cNvPr>
              <p:cNvGrpSpPr>
                <a:grpSpLocks/>
              </p:cNvGrpSpPr>
              <p:nvPr/>
            </p:nvGrpSpPr>
            <p:grpSpPr bwMode="auto">
              <a:xfrm>
                <a:off x="12460" y="9143"/>
                <a:ext cx="1905" cy="3010"/>
                <a:chOff x="0" y="0"/>
                <a:chExt cx="635" cy="1204"/>
              </a:xfrm>
            </p:grpSpPr>
            <p:sp>
              <p:nvSpPr>
                <p:cNvPr id="22" name="Oval 7">
                  <a:extLst>
                    <a:ext uri="{FF2B5EF4-FFF2-40B4-BE49-F238E27FC236}">
                      <a16:creationId xmlns:a16="http://schemas.microsoft.com/office/drawing/2014/main" id="{A25C506C-0528-4B88-90F0-304277C9628E}"/>
                    </a:ext>
                  </a:extLst>
                </p:cNvPr>
                <p:cNvSpPr/>
                <p:nvPr/>
              </p:nvSpPr>
              <p:spPr>
                <a:xfrm>
                  <a:off x="0" y="1"/>
                  <a:ext cx="91" cy="91"/>
                </a:xfrm>
                <a:prstGeom prst="ellipse">
                  <a:avLst/>
                </a:prstGeom>
                <a:solidFill>
                  <a:srgbClr val="FF9900"/>
                </a:solidFill>
                <a:ln w="9525" cap="flat" cmpd="sng">
                  <a:solidFill>
                    <a:schemeClr val="tx1"/>
                  </a:solidFill>
                  <a:prstDash val="solid"/>
                  <a:headEnd type="none" w="med" len="med"/>
                  <a:tailEnd type="none" w="med" len="med"/>
                </a:ln>
              </p:spPr>
              <p:txBody>
                <a:bodyPr wrap="none" anchor="ctr"/>
                <a:lstStyle/>
                <a:p>
                  <a:pPr eaLnBrk="1" hangingPunct="1">
                    <a:defRPr/>
                  </a:pPr>
                  <a:endParaRPr lang="zh-CN" altLang="en-US" sz="2665" noProof="1">
                    <a:solidFill>
                      <a:schemeClr val="bg1"/>
                    </a:solidFill>
                    <a:latin typeface="Verdana" panose="020B0604030504040204" pitchFamily="34" charset="0"/>
                    <a:ea typeface="华文中宋" pitchFamily="2" charset="-122"/>
                  </a:endParaRPr>
                </a:p>
              </p:txBody>
            </p:sp>
            <p:sp>
              <p:nvSpPr>
                <p:cNvPr id="23" name="Text Box 8">
                  <a:extLst>
                    <a:ext uri="{FF2B5EF4-FFF2-40B4-BE49-F238E27FC236}">
                      <a16:creationId xmlns:a16="http://schemas.microsoft.com/office/drawing/2014/main" id="{D0BD59D8-2B73-4A62-87E8-71BAD0373929}"/>
                    </a:ext>
                  </a:extLst>
                </p:cNvPr>
                <p:cNvSpPr txBox="1"/>
                <p:nvPr/>
              </p:nvSpPr>
              <p:spPr>
                <a:xfrm>
                  <a:off x="181" y="49"/>
                  <a:ext cx="452" cy="1155"/>
                </a:xfrm>
                <a:prstGeom prst="rect">
                  <a:avLst/>
                </a:prstGeom>
                <a:gradFill rotWithShape="1">
                  <a:gsLst>
                    <a:gs pos="0">
                      <a:srgbClr val="3B0000"/>
                    </a:gs>
                    <a:gs pos="50000">
                      <a:srgbClr val="800000"/>
                    </a:gs>
                    <a:gs pos="100000">
                      <a:srgbClr val="3B0000"/>
                    </a:gs>
                  </a:gsLst>
                  <a:lin ang="5400000" scaled="1"/>
                  <a:tileRect/>
                </a:gradFill>
                <a:ln w="9525">
                  <a:noFill/>
                </a:ln>
              </p:spPr>
              <p:txBody>
                <a:bodyPr>
                  <a:spAutoFit/>
                </a:bodyPr>
                <a:lstStyle/>
                <a:p>
                  <a:pPr eaLnBrk="1" hangingPunct="1">
                    <a:defRPr/>
                  </a:pPr>
                  <a:r>
                    <a:rPr lang="zh-CN" altLang="en-US" sz="2190" noProof="1">
                      <a:solidFill>
                        <a:schemeClr val="bg1"/>
                      </a:solidFill>
                      <a:latin typeface="Verdana" panose="020B0604030504040204" pitchFamily="34" charset="0"/>
                      <a:ea typeface="华文中宋" pitchFamily="2" charset="-122"/>
                    </a:rPr>
                    <a:t>香港</a:t>
                  </a:r>
                </a:p>
              </p:txBody>
            </p:sp>
          </p:grpSp>
          <p:grpSp>
            <p:nvGrpSpPr>
              <p:cNvPr id="135190" name="Group 9">
                <a:extLst>
                  <a:ext uri="{FF2B5EF4-FFF2-40B4-BE49-F238E27FC236}">
                    <a16:creationId xmlns:a16="http://schemas.microsoft.com/office/drawing/2014/main" id="{679853CF-AE61-4ABA-8E0A-31AD3288B86E}"/>
                  </a:ext>
                </a:extLst>
              </p:cNvPr>
              <p:cNvGrpSpPr>
                <a:grpSpLocks/>
              </p:cNvGrpSpPr>
              <p:nvPr/>
            </p:nvGrpSpPr>
            <p:grpSpPr bwMode="auto">
              <a:xfrm>
                <a:off x="14365" y="8314"/>
                <a:ext cx="1945" cy="3248"/>
                <a:chOff x="0" y="0"/>
                <a:chExt cx="648" cy="1299"/>
              </a:xfrm>
            </p:grpSpPr>
            <p:sp>
              <p:nvSpPr>
                <p:cNvPr id="135191" name="未知">
                  <a:extLst>
                    <a:ext uri="{FF2B5EF4-FFF2-40B4-BE49-F238E27FC236}">
                      <a16:creationId xmlns:a16="http://schemas.microsoft.com/office/drawing/2014/main" id="{1831C4C9-7D5D-48F6-B87D-4FC50E2F2C78}"/>
                    </a:ext>
                  </a:extLst>
                </p:cNvPr>
                <p:cNvSpPr>
                  <a:spLocks noChangeArrowheads="1"/>
                </p:cNvSpPr>
                <p:nvPr/>
              </p:nvSpPr>
              <p:spPr bwMode="auto">
                <a:xfrm>
                  <a:off x="0" y="0"/>
                  <a:ext cx="171" cy="397"/>
                </a:xfrm>
                <a:custGeom>
                  <a:avLst/>
                  <a:gdLst>
                    <a:gd name="T0" fmla="*/ 102 w 171"/>
                    <a:gd name="T1" fmla="*/ 51 h 397"/>
                    <a:gd name="T2" fmla="*/ 54 w 171"/>
                    <a:gd name="T3" fmla="*/ 108 h 397"/>
                    <a:gd name="T4" fmla="*/ 6 w 171"/>
                    <a:gd name="T5" fmla="*/ 214 h 397"/>
                    <a:gd name="T6" fmla="*/ 15 w 171"/>
                    <a:gd name="T7" fmla="*/ 310 h 397"/>
                    <a:gd name="T8" fmla="*/ 44 w 171"/>
                    <a:gd name="T9" fmla="*/ 329 h 397"/>
                    <a:gd name="T10" fmla="*/ 82 w 171"/>
                    <a:gd name="T11" fmla="*/ 377 h 397"/>
                    <a:gd name="T12" fmla="*/ 130 w 171"/>
                    <a:gd name="T13" fmla="*/ 224 h 397"/>
                    <a:gd name="T14" fmla="*/ 150 w 171"/>
                    <a:gd name="T15" fmla="*/ 128 h 397"/>
                    <a:gd name="T16" fmla="*/ 169 w 171"/>
                    <a:gd name="T17" fmla="*/ 70 h 397"/>
                    <a:gd name="T18" fmla="*/ 159 w 171"/>
                    <a:gd name="T19" fmla="*/ 32 h 397"/>
                    <a:gd name="T20" fmla="*/ 102 w 171"/>
                    <a:gd name="T21" fmla="*/ 51 h 3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1" h="397">
                      <a:moveTo>
                        <a:pt x="102" y="51"/>
                      </a:moveTo>
                      <a:cubicBezTo>
                        <a:pt x="83" y="78"/>
                        <a:pt x="77" y="84"/>
                        <a:pt x="54" y="108"/>
                      </a:cubicBezTo>
                      <a:cubicBezTo>
                        <a:pt x="43" y="139"/>
                        <a:pt x="6" y="214"/>
                        <a:pt x="6" y="214"/>
                      </a:cubicBezTo>
                      <a:cubicBezTo>
                        <a:pt x="9" y="246"/>
                        <a:pt x="5" y="279"/>
                        <a:pt x="15" y="310"/>
                      </a:cubicBezTo>
                      <a:cubicBezTo>
                        <a:pt x="19" y="321"/>
                        <a:pt x="37" y="320"/>
                        <a:pt x="44" y="329"/>
                      </a:cubicBezTo>
                      <a:cubicBezTo>
                        <a:pt x="99" y="397"/>
                        <a:pt x="0" y="321"/>
                        <a:pt x="82" y="377"/>
                      </a:cubicBezTo>
                      <a:cubicBezTo>
                        <a:pt x="100" y="324"/>
                        <a:pt x="98" y="271"/>
                        <a:pt x="130" y="224"/>
                      </a:cubicBezTo>
                      <a:cubicBezTo>
                        <a:pt x="143" y="134"/>
                        <a:pt x="132" y="183"/>
                        <a:pt x="150" y="128"/>
                      </a:cubicBezTo>
                      <a:cubicBezTo>
                        <a:pt x="157" y="109"/>
                        <a:pt x="169" y="70"/>
                        <a:pt x="169" y="70"/>
                      </a:cubicBezTo>
                      <a:cubicBezTo>
                        <a:pt x="166" y="57"/>
                        <a:pt x="171" y="38"/>
                        <a:pt x="159" y="32"/>
                      </a:cubicBezTo>
                      <a:cubicBezTo>
                        <a:pt x="95" y="0"/>
                        <a:pt x="102" y="109"/>
                        <a:pt x="102" y="51"/>
                      </a:cubicBezTo>
                      <a:close/>
                    </a:path>
                  </a:pathLst>
                </a:custGeom>
                <a:solidFill>
                  <a:srgbClr val="FF6600"/>
                </a:solidFill>
                <a:ln w="9525">
                  <a:solidFill>
                    <a:schemeClr val="tx1"/>
                  </a:solidFill>
                  <a:round/>
                  <a:headEnd/>
                  <a:tailEnd/>
                </a:ln>
              </p:spPr>
              <p:txBody>
                <a:bodyPr/>
                <a:lstStyle/>
                <a:p>
                  <a:endParaRPr lang="zh-CN" altLang="en-US"/>
                </a:p>
              </p:txBody>
            </p:sp>
            <p:sp>
              <p:nvSpPr>
                <p:cNvPr id="26" name="Text Box 11">
                  <a:extLst>
                    <a:ext uri="{FF2B5EF4-FFF2-40B4-BE49-F238E27FC236}">
                      <a16:creationId xmlns:a16="http://schemas.microsoft.com/office/drawing/2014/main" id="{993AAA3D-4D23-4112-8F8D-16EA9386AC4C}"/>
                    </a:ext>
                  </a:extLst>
                </p:cNvPr>
                <p:cNvSpPr txBox="1"/>
                <p:nvPr/>
              </p:nvSpPr>
              <p:spPr>
                <a:xfrm>
                  <a:off x="194" y="140"/>
                  <a:ext cx="451" cy="1160"/>
                </a:xfrm>
                <a:prstGeom prst="rect">
                  <a:avLst/>
                </a:prstGeom>
                <a:gradFill rotWithShape="1">
                  <a:gsLst>
                    <a:gs pos="0">
                      <a:srgbClr val="3B0000"/>
                    </a:gs>
                    <a:gs pos="50000">
                      <a:srgbClr val="800000"/>
                    </a:gs>
                    <a:gs pos="100000">
                      <a:srgbClr val="3B0000"/>
                    </a:gs>
                  </a:gsLst>
                  <a:lin ang="5400000" scaled="1"/>
                  <a:tileRect/>
                </a:gradFill>
                <a:ln w="9525">
                  <a:noFill/>
                </a:ln>
              </p:spPr>
              <p:txBody>
                <a:bodyPr>
                  <a:spAutoFit/>
                </a:bodyPr>
                <a:lstStyle/>
                <a:p>
                  <a:pPr eaLnBrk="1" hangingPunct="1">
                    <a:defRPr/>
                  </a:pPr>
                  <a:r>
                    <a:rPr lang="zh-CN" altLang="en-US" sz="2190" noProof="1">
                      <a:solidFill>
                        <a:schemeClr val="bg1"/>
                      </a:solidFill>
                      <a:latin typeface="Verdana" panose="020B0604030504040204" pitchFamily="34" charset="0"/>
                      <a:ea typeface="华文中宋" pitchFamily="2" charset="-122"/>
                    </a:rPr>
                    <a:t>台湾</a:t>
                  </a:r>
                </a:p>
              </p:txBody>
            </p:sp>
          </p:grpSp>
        </p:grpSp>
        <p:sp>
          <p:nvSpPr>
            <p:cNvPr id="27" name="矩形 26">
              <a:extLst>
                <a:ext uri="{FF2B5EF4-FFF2-40B4-BE49-F238E27FC236}">
                  <a16:creationId xmlns:a16="http://schemas.microsoft.com/office/drawing/2014/main" id="{5FE04F6D-A9EB-497B-AFAE-DDFEF54CA5B7}"/>
                </a:ext>
              </a:extLst>
            </p:cNvPr>
            <p:cNvSpPr/>
            <p:nvPr/>
          </p:nvSpPr>
          <p:spPr>
            <a:xfrm>
              <a:off x="10591" y="2371"/>
              <a:ext cx="6887" cy="1743"/>
            </a:xfrm>
            <a:prstGeom prst="rect">
              <a:avLst/>
            </a:prstGeom>
            <a:noFill/>
            <a:ln>
              <a:noFill/>
            </a:ln>
          </p:spPr>
          <p:txBody>
            <a:bodyPr>
              <a:spAutoFit/>
            </a:bodyPr>
            <a:lstStyle/>
            <a:p>
              <a:pPr algn="ctr" eaLnBrk="1" hangingPunct="1">
                <a:defRPr/>
              </a:pPr>
              <a:endParaRPr lang="zh-CN" altLang="zh-CN" sz="4800" b="1" noProof="1">
                <a:effectLst>
                  <a:outerShdw blurRad="38100" dist="19050" dir="2700000" algn="tl" rotWithShape="0">
                    <a:schemeClr val="dk1">
                      <a:alpha val="40000"/>
                    </a:schemeClr>
                  </a:outerShdw>
                </a:effectLst>
                <a:latin typeface="黑体" panose="02010600030101010101" pitchFamily="2" charset="-122"/>
                <a:ea typeface="黑体" panose="02010600030101010101" pitchFamily="2" charset="-122"/>
              </a:endParaRPr>
            </a:p>
          </p:txBody>
        </p:sp>
        <p:sp>
          <p:nvSpPr>
            <p:cNvPr id="135186" name="文本框 78855">
              <a:extLst>
                <a:ext uri="{FF2B5EF4-FFF2-40B4-BE49-F238E27FC236}">
                  <a16:creationId xmlns:a16="http://schemas.microsoft.com/office/drawing/2014/main" id="{ACC4550E-2487-47DC-8E75-47ACB0084B04}"/>
                </a:ext>
              </a:extLst>
            </p:cNvPr>
            <p:cNvSpPr txBox="1">
              <a:spLocks noChangeArrowheads="1"/>
            </p:cNvSpPr>
            <p:nvPr/>
          </p:nvSpPr>
          <p:spPr bwMode="auto">
            <a:xfrm>
              <a:off x="10175" y="3851"/>
              <a:ext cx="7304" cy="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600" b="1">
                <a:latin typeface="微软雅黑" panose="020B0503020204020204" pitchFamily="34" charset="-122"/>
                <a:ea typeface="微软雅黑" panose="020B0503020204020204" pitchFamily="34" charset="-122"/>
              </a:endParaRPr>
            </a:p>
          </p:txBody>
        </p:sp>
      </p:grpSp>
      <p:sp>
        <p:nvSpPr>
          <p:cNvPr id="135172" name="文本框 3">
            <a:extLst>
              <a:ext uri="{FF2B5EF4-FFF2-40B4-BE49-F238E27FC236}">
                <a16:creationId xmlns:a16="http://schemas.microsoft.com/office/drawing/2014/main" id="{8838A810-95B8-460A-9E35-B864B21B77A5}"/>
              </a:ext>
            </a:extLst>
          </p:cNvPr>
          <p:cNvSpPr txBox="1">
            <a:spLocks noChangeArrowheads="1"/>
          </p:cNvSpPr>
          <p:nvPr/>
        </p:nvSpPr>
        <p:spPr bwMode="auto">
          <a:xfrm>
            <a:off x="606425" y="879475"/>
            <a:ext cx="983615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黑体" panose="02010609060101010101" pitchFamily="49" charset="-122"/>
                <a:ea typeface="黑体" panose="02010609060101010101" pitchFamily="49" charset="-122"/>
              </a:rPr>
              <a:t>材料三</a:t>
            </a:r>
            <a:r>
              <a:rPr lang="zh-CN" altLang="en-US" sz="2000">
                <a:latin typeface="楷体_GB2312" pitchFamily="49" charset="-122"/>
                <a:ea typeface="楷体_GB2312" pitchFamily="49" charset="-122"/>
              </a:rPr>
              <a:t> 1999年12月20日零时，在雄壮的《义勇军进行曲》乐曲声中，中华人民共和国国旗和中华人民共和国澳门特别行政区区旗在这里庄严升起。从此，澳门回到祖国的怀抱，中国人民在完成祖国统一大业中又迈出重要的一步。  </a:t>
            </a:r>
            <a:r>
              <a:rPr lang="en-US" altLang="zh-CN" sz="2000">
                <a:latin typeface="楷体_GB2312" pitchFamily="49" charset="-122"/>
                <a:ea typeface="楷体_GB2312" pitchFamily="49" charset="-122"/>
              </a:rPr>
              <a:t>——</a:t>
            </a:r>
            <a:r>
              <a:rPr lang="zh-CN" altLang="en-US" sz="2000">
                <a:latin typeface="楷体_GB2312" pitchFamily="49" charset="-122"/>
                <a:ea typeface="楷体_GB2312" pitchFamily="49" charset="-122"/>
              </a:rPr>
              <a:t>中国网</a:t>
            </a:r>
          </a:p>
        </p:txBody>
      </p:sp>
      <p:sp>
        <p:nvSpPr>
          <p:cNvPr id="6" name="文本框 5">
            <a:extLst>
              <a:ext uri="{FF2B5EF4-FFF2-40B4-BE49-F238E27FC236}">
                <a16:creationId xmlns:a16="http://schemas.microsoft.com/office/drawing/2014/main" id="{D735DF53-3A13-4BE3-8143-B4FC91E0FB15}"/>
              </a:ext>
            </a:extLst>
          </p:cNvPr>
          <p:cNvSpPr txBox="1">
            <a:spLocks noChangeArrowheads="1"/>
          </p:cNvSpPr>
          <p:nvPr/>
        </p:nvSpPr>
        <p:spPr bwMode="auto">
          <a:xfrm>
            <a:off x="908050" y="5486400"/>
            <a:ext cx="10207625" cy="10064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6000">
                <a:solidFill>
                  <a:srgbClr val="FF0000"/>
                </a:solidFill>
                <a:latin typeface="黑体" panose="02010609060101010101" pitchFamily="49" charset="-122"/>
                <a:ea typeface="黑体" panose="02010609060101010101" pitchFamily="49" charset="-122"/>
              </a:rPr>
              <a:t>祖国统一大业迈出了重要一步</a:t>
            </a:r>
          </a:p>
        </p:txBody>
      </p:sp>
      <p:sp>
        <p:nvSpPr>
          <p:cNvPr id="7" name="矩形 6">
            <a:extLst>
              <a:ext uri="{FF2B5EF4-FFF2-40B4-BE49-F238E27FC236}">
                <a16:creationId xmlns:a16="http://schemas.microsoft.com/office/drawing/2014/main" id="{6A7536DF-F40F-4DEC-9226-741C0493828D}"/>
              </a:ext>
            </a:extLst>
          </p:cNvPr>
          <p:cNvSpPr/>
          <p:nvPr/>
        </p:nvSpPr>
        <p:spPr bwMode="auto">
          <a:xfrm flipV="1">
            <a:off x="-10795" y="-40640"/>
            <a:ext cx="12212955" cy="64833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9" name="矩形 8">
            <a:extLst>
              <a:ext uri="{FF2B5EF4-FFF2-40B4-BE49-F238E27FC236}">
                <a16:creationId xmlns:a16="http://schemas.microsoft.com/office/drawing/2014/main" id="{E61EF6E6-6CEB-4B28-8B28-0570EE682BD0}"/>
              </a:ext>
            </a:extLst>
          </p:cNvPr>
          <p:cNvSpPr/>
          <p:nvPr/>
        </p:nvSpPr>
        <p:spPr bwMode="auto">
          <a:xfrm flipV="1">
            <a:off x="-10161" y="6638290"/>
            <a:ext cx="12212956" cy="223520"/>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135180" name="文本框 4">
            <a:extLst>
              <a:ext uri="{FF2B5EF4-FFF2-40B4-BE49-F238E27FC236}">
                <a16:creationId xmlns:a16="http://schemas.microsoft.com/office/drawing/2014/main" id="{7982A427-7025-4F0A-A11E-E2F78E9A0214}"/>
              </a:ext>
            </a:extLst>
          </p:cNvPr>
          <p:cNvSpPr txBox="1">
            <a:spLocks noChangeArrowheads="1"/>
          </p:cNvSpPr>
          <p:nvPr/>
        </p:nvSpPr>
        <p:spPr bwMode="auto">
          <a:xfrm>
            <a:off x="200025" y="36513"/>
            <a:ext cx="3227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latin typeface="黑体" panose="02010609060101010101" pitchFamily="49" charset="-122"/>
                <a:ea typeface="黑体" panose="02010609060101010101" pitchFamily="49" charset="-122"/>
                <a:sym typeface="等线" panose="02010600030101010101" pitchFamily="2" charset="-122"/>
              </a:rPr>
              <a:t>篇章三：</a:t>
            </a:r>
            <a:r>
              <a:rPr lang="zh-CN" altLang="zh-CN" sz="2800" b="1">
                <a:solidFill>
                  <a:schemeClr val="bg1"/>
                </a:solidFill>
                <a:latin typeface="黑体" panose="02010609060101010101" pitchFamily="49" charset="-122"/>
                <a:ea typeface="黑体" panose="02010609060101010101" pitchFamily="49" charset="-122"/>
                <a:sym typeface="等线" panose="02010600030101010101" pitchFamily="2" charset="-122"/>
              </a:rPr>
              <a:t>回归之喜</a:t>
            </a:r>
          </a:p>
        </p:txBody>
      </p:sp>
      <p:sp>
        <p:nvSpPr>
          <p:cNvPr id="135181" name="右箭头 65566">
            <a:extLst>
              <a:ext uri="{FF2B5EF4-FFF2-40B4-BE49-F238E27FC236}">
                <a16:creationId xmlns:a16="http://schemas.microsoft.com/office/drawing/2014/main" id="{EF408B34-57E1-46FF-B2E2-C6CBCC16FF09}"/>
              </a:ext>
            </a:extLst>
          </p:cNvPr>
          <p:cNvSpPr>
            <a:spLocks noChangeArrowheads="1"/>
          </p:cNvSpPr>
          <p:nvPr/>
        </p:nvSpPr>
        <p:spPr bwMode="auto">
          <a:xfrm>
            <a:off x="5316538" y="3378200"/>
            <a:ext cx="527050" cy="434975"/>
          </a:xfrm>
          <a:prstGeom prst="rightArrow">
            <a:avLst>
              <a:gd name="adj1" fmla="val 50000"/>
              <a:gd name="adj2" fmla="val 30275"/>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35182" name="文本框 65567">
            <a:extLst>
              <a:ext uri="{FF2B5EF4-FFF2-40B4-BE49-F238E27FC236}">
                <a16:creationId xmlns:a16="http://schemas.microsoft.com/office/drawing/2014/main" id="{8FCBF251-392F-4361-9548-3E2908570795}"/>
              </a:ext>
            </a:extLst>
          </p:cNvPr>
          <p:cNvSpPr txBox="1">
            <a:spLocks noChangeArrowheads="1"/>
          </p:cNvSpPr>
          <p:nvPr/>
        </p:nvSpPr>
        <p:spPr bwMode="auto">
          <a:xfrm>
            <a:off x="2559050" y="5114925"/>
            <a:ext cx="946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t>图一</a:t>
            </a:r>
          </a:p>
        </p:txBody>
      </p:sp>
      <p:sp>
        <p:nvSpPr>
          <p:cNvPr id="135183" name="文本框 65568">
            <a:extLst>
              <a:ext uri="{FF2B5EF4-FFF2-40B4-BE49-F238E27FC236}">
                <a16:creationId xmlns:a16="http://schemas.microsoft.com/office/drawing/2014/main" id="{FA2FCF48-E61A-4F57-AD1A-3E76FE8F72D7}"/>
              </a:ext>
            </a:extLst>
          </p:cNvPr>
          <p:cNvSpPr txBox="1">
            <a:spLocks noChangeArrowheads="1"/>
          </p:cNvSpPr>
          <p:nvPr/>
        </p:nvSpPr>
        <p:spPr bwMode="auto">
          <a:xfrm>
            <a:off x="7051675" y="5130800"/>
            <a:ext cx="946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t>图二</a:t>
            </a:r>
          </a:p>
        </p:txBody>
      </p:sp>
    </p:spTree>
  </p:cSld>
  <p:clrMapOvr>
    <a:masterClrMapping/>
  </p:clrMapOvr>
  <p:transition spd="slow" advClick="0" advTm="3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100000">
                                          <p:val>
                                            <p:strVal val="#ppt_x"/>
                                          </p:val>
                                        </p:tav>
                                      </p:tavLst>
                                    </p:anim>
                                    <p:anim calcmode="lin" valueType="num">
                                      <p:cBhvr>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22E8FD57-969A-47B3-ABC3-9067CC9D58B1}"/>
              </a:ext>
            </a:extLst>
          </p:cNvPr>
          <p:cNvSpPr/>
          <p:nvPr/>
        </p:nvSpPr>
        <p:spPr bwMode="auto">
          <a:xfrm flipV="1">
            <a:off x="-10795" y="-40640"/>
            <a:ext cx="12212955" cy="64833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4" name="文本框 3">
            <a:extLst>
              <a:ext uri="{FF2B5EF4-FFF2-40B4-BE49-F238E27FC236}">
                <a16:creationId xmlns:a16="http://schemas.microsoft.com/office/drawing/2014/main" id="{6ED3ACD5-4197-4FFE-9502-1D0820D8D6A0}"/>
              </a:ext>
            </a:extLst>
          </p:cNvPr>
          <p:cNvSpPr txBox="1"/>
          <p:nvPr/>
        </p:nvSpPr>
        <p:spPr>
          <a:xfrm>
            <a:off x="219710" y="-40640"/>
            <a:ext cx="1358900" cy="706755"/>
          </a:xfrm>
          <a:prstGeom prst="rect">
            <a:avLst/>
          </a:prstGeom>
          <a:noFill/>
        </p:spPr>
        <p:txBody>
          <a:bodyPr>
            <a:spAutoFit/>
            <a:scene3d>
              <a:camera prst="orthographicFront"/>
              <a:lightRig rig="threePt" dir="t"/>
            </a:scene3d>
          </a:bodyPr>
          <a:lstStyle/>
          <a:p>
            <a:pPr eaLnBrk="1" hangingPunct="1">
              <a:defRPr/>
            </a:pPr>
            <a:r>
              <a:rPr lang="zh-CN" altLang="en-US" sz="4000" b="1" noProof="1">
                <a:solidFill>
                  <a:schemeClr val="bg1"/>
                </a:solidFill>
                <a:effectLst>
                  <a:outerShdw blurRad="38100" dist="19050" dir="2700000" algn="tl" rotWithShape="0">
                    <a:schemeClr val="dk1">
                      <a:alpha val="40000"/>
                    </a:schemeClr>
                  </a:outerShdw>
                </a:effectLst>
                <a:latin typeface="楷体_GB2312" panose="02010609030101010101" pitchFamily="49" charset="-122"/>
                <a:ea typeface="楷体_GB2312" panose="02010609030101010101" pitchFamily="49" charset="-122"/>
                <a:cs typeface="楷体_GB2312" panose="02010609030101010101" pitchFamily="49" charset="-122"/>
              </a:rPr>
              <a:t>小结</a:t>
            </a:r>
          </a:p>
        </p:txBody>
      </p:sp>
      <p:sp>
        <p:nvSpPr>
          <p:cNvPr id="137222" name="文本框 1">
            <a:extLst>
              <a:ext uri="{FF2B5EF4-FFF2-40B4-BE49-F238E27FC236}">
                <a16:creationId xmlns:a16="http://schemas.microsoft.com/office/drawing/2014/main" id="{A787C186-4B51-4E81-8D3E-0AA907E3DEC0}"/>
              </a:ext>
            </a:extLst>
          </p:cNvPr>
          <p:cNvSpPr txBox="1">
            <a:spLocks noChangeArrowheads="1"/>
          </p:cNvSpPr>
          <p:nvPr/>
        </p:nvSpPr>
        <p:spPr bwMode="auto">
          <a:xfrm>
            <a:off x="1038225" y="1446213"/>
            <a:ext cx="539750"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黑体" panose="02010609060101010101" pitchFamily="49" charset="-122"/>
                <a:ea typeface="黑体" panose="02010609060101010101" pitchFamily="49" charset="-122"/>
              </a:rPr>
              <a:t>香</a:t>
            </a:r>
          </a:p>
          <a:p>
            <a:pPr eaLnBrk="1" hangingPunct="1"/>
            <a:r>
              <a:rPr lang="zh-CN" altLang="en-US" sz="2800" b="1">
                <a:latin typeface="黑体" panose="02010609060101010101" pitchFamily="49" charset="-122"/>
                <a:ea typeface="黑体" panose="02010609060101010101" pitchFamily="49" charset="-122"/>
              </a:rPr>
              <a:t>港</a:t>
            </a:r>
          </a:p>
          <a:p>
            <a:pPr eaLnBrk="1" hangingPunct="1"/>
            <a:r>
              <a:rPr lang="zh-CN" altLang="en-US" sz="2800" b="1">
                <a:latin typeface="黑体" panose="02010609060101010101" pitchFamily="49" charset="-122"/>
                <a:ea typeface="黑体" panose="02010609060101010101" pitchFamily="49" charset="-122"/>
              </a:rPr>
              <a:t>和</a:t>
            </a:r>
          </a:p>
          <a:p>
            <a:pPr eaLnBrk="1" hangingPunct="1"/>
            <a:r>
              <a:rPr lang="zh-CN" altLang="en-US" sz="2800" b="1">
                <a:latin typeface="黑体" panose="02010609060101010101" pitchFamily="49" charset="-122"/>
                <a:ea typeface="黑体" panose="02010609060101010101" pitchFamily="49" charset="-122"/>
              </a:rPr>
              <a:t>澳</a:t>
            </a:r>
          </a:p>
          <a:p>
            <a:pPr eaLnBrk="1" hangingPunct="1"/>
            <a:r>
              <a:rPr lang="zh-CN" altLang="en-US" sz="2800" b="1">
                <a:latin typeface="黑体" panose="02010609060101010101" pitchFamily="49" charset="-122"/>
                <a:ea typeface="黑体" panose="02010609060101010101" pitchFamily="49" charset="-122"/>
              </a:rPr>
              <a:t>门</a:t>
            </a:r>
          </a:p>
          <a:p>
            <a:pPr eaLnBrk="1" hangingPunct="1"/>
            <a:r>
              <a:rPr lang="zh-CN" altLang="en-US" sz="2800" b="1">
                <a:latin typeface="黑体" panose="02010609060101010101" pitchFamily="49" charset="-122"/>
                <a:ea typeface="黑体" panose="02010609060101010101" pitchFamily="49" charset="-122"/>
              </a:rPr>
              <a:t>的</a:t>
            </a:r>
          </a:p>
          <a:p>
            <a:pPr eaLnBrk="1" hangingPunct="1"/>
            <a:r>
              <a:rPr lang="zh-CN" altLang="en-US" sz="2800" b="1">
                <a:latin typeface="黑体" panose="02010609060101010101" pitchFamily="49" charset="-122"/>
                <a:ea typeface="黑体" panose="02010609060101010101" pitchFamily="49" charset="-122"/>
              </a:rPr>
              <a:t>回</a:t>
            </a:r>
          </a:p>
          <a:p>
            <a:pPr eaLnBrk="1" hangingPunct="1"/>
            <a:r>
              <a:rPr lang="zh-CN" altLang="en-US" sz="2800" b="1">
                <a:latin typeface="黑体" panose="02010609060101010101" pitchFamily="49" charset="-122"/>
                <a:ea typeface="黑体" panose="02010609060101010101" pitchFamily="49" charset="-122"/>
              </a:rPr>
              <a:t>归</a:t>
            </a:r>
          </a:p>
        </p:txBody>
      </p:sp>
      <p:sp>
        <p:nvSpPr>
          <p:cNvPr id="119848" name="矩形 471">
            <a:extLst>
              <a:ext uri="{FF2B5EF4-FFF2-40B4-BE49-F238E27FC236}">
                <a16:creationId xmlns:a16="http://schemas.microsoft.com/office/drawing/2014/main" id="{8053A966-A50B-44C4-9224-AF73FDC2064A}"/>
              </a:ext>
            </a:extLst>
          </p:cNvPr>
          <p:cNvSpPr/>
          <p:nvPr/>
        </p:nvSpPr>
        <p:spPr>
          <a:xfrm>
            <a:off x="2079625" y="688975"/>
            <a:ext cx="9263063" cy="579438"/>
          </a:xfrm>
          <a:prstGeom prst="rect">
            <a:avLst/>
          </a:prstGeom>
          <a:noFill/>
          <a:ln w="9525">
            <a:noFill/>
          </a:ln>
        </p:spPr>
        <p:txBody>
          <a:bodyPr>
            <a:spAutoFit/>
          </a:bodyPr>
          <a:lstStyle/>
          <a:p>
            <a:pPr eaLnBrk="1" hangingPunct="1">
              <a:defRPr/>
            </a:pPr>
            <a:r>
              <a:rPr lang="zh-CN" altLang="en-US" sz="3200" noProof="1">
                <a:solidFill>
                  <a:srgbClr val="666633"/>
                </a:solidFill>
                <a:effectLst>
                  <a:outerShdw blurRad="38100" dist="38100" dir="2700000">
                    <a:srgbClr val="C0C0C0"/>
                  </a:outerShdw>
                </a:effectLst>
                <a:latin typeface="隶书" pitchFamily="49" charset="-122"/>
                <a:ea typeface="隶书" pitchFamily="49" charset="-122"/>
              </a:rPr>
              <a:t> </a:t>
            </a:r>
            <a:r>
              <a:rPr lang="zh-CN" altLang="en-US" sz="2800" noProof="1">
                <a:effectLst>
                  <a:outerShdw blurRad="38100" dist="38100" dir="2700000">
                    <a:srgbClr val="C0C0C0"/>
                  </a:outerShdw>
                </a:effectLst>
                <a:latin typeface="微软雅黑" panose="02010600030101010101" charset="-122"/>
                <a:ea typeface="微软雅黑" panose="02010600030101010101" charset="-122"/>
              </a:rPr>
              <a:t>八年级下册 第</a:t>
            </a:r>
            <a:r>
              <a:rPr lang="en-US" altLang="zh-CN" sz="2800" noProof="1">
                <a:effectLst>
                  <a:outerShdw blurRad="38100" dist="38100" dir="2700000">
                    <a:srgbClr val="C0C0C0"/>
                  </a:outerShdw>
                </a:effectLst>
                <a:latin typeface="微软雅黑" panose="02010600030101010101" charset="-122"/>
                <a:ea typeface="微软雅黑" panose="02010600030101010101" charset="-122"/>
              </a:rPr>
              <a:t>13</a:t>
            </a:r>
            <a:r>
              <a:rPr lang="zh-CN" altLang="en-US" sz="2800" noProof="1">
                <a:effectLst>
                  <a:outerShdw blurRad="38100" dist="38100" dir="2700000">
                    <a:srgbClr val="C0C0C0"/>
                  </a:outerShdw>
                </a:effectLst>
                <a:latin typeface="微软雅黑" panose="02010600030101010101" charset="-122"/>
                <a:ea typeface="微软雅黑" panose="02010600030101010101" charset="-122"/>
              </a:rPr>
              <a:t>课</a:t>
            </a:r>
            <a:endParaRPr lang="it-IT" altLang="zh-CN" sz="2800" noProof="1">
              <a:effectLst>
                <a:outerShdw blurRad="38100" dist="38100" dir="2700000">
                  <a:srgbClr val="C0C0C0"/>
                </a:outerShdw>
              </a:effectLst>
              <a:latin typeface="微软雅黑" panose="02010600030101010101" charset="-122"/>
              <a:ea typeface="微软雅黑" panose="02010600030101010101" charset="-122"/>
            </a:endParaRPr>
          </a:p>
        </p:txBody>
      </p:sp>
      <p:sp>
        <p:nvSpPr>
          <p:cNvPr id="137224" name="AutoShape 67">
            <a:extLst>
              <a:ext uri="{FF2B5EF4-FFF2-40B4-BE49-F238E27FC236}">
                <a16:creationId xmlns:a16="http://schemas.microsoft.com/office/drawing/2014/main" id="{159372A2-5BA1-440F-B1DC-11A68E01AF1B}"/>
              </a:ext>
            </a:extLst>
          </p:cNvPr>
          <p:cNvSpPr>
            <a:spLocks/>
          </p:cNvSpPr>
          <p:nvPr/>
        </p:nvSpPr>
        <p:spPr bwMode="auto">
          <a:xfrm>
            <a:off x="1685925" y="1647825"/>
            <a:ext cx="301625" cy="2894013"/>
          </a:xfrm>
          <a:prstGeom prst="leftBrace">
            <a:avLst>
              <a:gd name="adj1" fmla="val 84309"/>
              <a:gd name="adj2" fmla="val 50736"/>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99103" tIns="49551" rIns="99103" bIns="49551" anchor="ctr"/>
          <a:lstStyle>
            <a:lvl1pPr defTabSz="1157288">
              <a:defRPr>
                <a:solidFill>
                  <a:schemeClr val="tx1"/>
                </a:solidFill>
                <a:latin typeface="Arial" panose="020B0604020202020204" pitchFamily="34" charset="0"/>
                <a:ea typeface="宋体" panose="02010600030101010101" pitchFamily="2" charset="-122"/>
              </a:defRPr>
            </a:lvl1pPr>
            <a:lvl2pPr marL="742950" indent="-285750" defTabSz="1157288">
              <a:defRPr>
                <a:solidFill>
                  <a:schemeClr val="tx1"/>
                </a:solidFill>
                <a:latin typeface="Arial" panose="020B0604020202020204" pitchFamily="34" charset="0"/>
                <a:ea typeface="宋体" panose="02010600030101010101" pitchFamily="2" charset="-122"/>
              </a:defRPr>
            </a:lvl2pPr>
            <a:lvl3pPr marL="1143000" indent="-228600" defTabSz="1157288">
              <a:defRPr>
                <a:solidFill>
                  <a:schemeClr val="tx1"/>
                </a:solidFill>
                <a:latin typeface="Arial" panose="020B0604020202020204" pitchFamily="34" charset="0"/>
                <a:ea typeface="宋体" panose="02010600030101010101" pitchFamily="2" charset="-122"/>
              </a:defRPr>
            </a:lvl3pPr>
            <a:lvl4pPr marL="1600200" indent="-228600" defTabSz="1157288">
              <a:defRPr>
                <a:solidFill>
                  <a:schemeClr val="tx1"/>
                </a:solidFill>
                <a:latin typeface="Arial" panose="020B0604020202020204" pitchFamily="34" charset="0"/>
                <a:ea typeface="宋体" panose="02010600030101010101" pitchFamily="2" charset="-122"/>
              </a:defRPr>
            </a:lvl4pPr>
            <a:lvl5pPr marL="2057400" indent="-228600" defTabSz="1157288">
              <a:defRPr>
                <a:solidFill>
                  <a:schemeClr val="tx1"/>
                </a:solidFill>
                <a:latin typeface="Arial" panose="020B0604020202020204" pitchFamily="34" charset="0"/>
                <a:ea typeface="宋体" panose="02010600030101010101" pitchFamily="2" charset="-122"/>
              </a:defRPr>
            </a:lvl5pPr>
            <a:lvl6pPr marL="25146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500">
              <a:solidFill>
                <a:srgbClr val="000000"/>
              </a:solidFill>
              <a:latin typeface="华文新魏" panose="02010800040101010101" pitchFamily="2" charset="-122"/>
              <a:ea typeface="华文新魏" panose="02010800040101010101" pitchFamily="2" charset="-122"/>
            </a:endParaRPr>
          </a:p>
        </p:txBody>
      </p:sp>
      <p:sp>
        <p:nvSpPr>
          <p:cNvPr id="119830" name="Rectangle 38">
            <a:extLst>
              <a:ext uri="{FF2B5EF4-FFF2-40B4-BE49-F238E27FC236}">
                <a16:creationId xmlns:a16="http://schemas.microsoft.com/office/drawing/2014/main" id="{CD721959-B3CD-4084-AA0B-D42633F4F3A4}"/>
              </a:ext>
            </a:extLst>
          </p:cNvPr>
          <p:cNvSpPr>
            <a:spLocks noChangeArrowheads="1"/>
          </p:cNvSpPr>
          <p:nvPr/>
        </p:nvSpPr>
        <p:spPr bwMode="auto">
          <a:xfrm>
            <a:off x="2079625" y="1557338"/>
            <a:ext cx="58261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103" tIns="49551" rIns="99103" bIns="49551">
            <a:spAutoFit/>
          </a:bodyPr>
          <a:lstStyle>
            <a:lvl1pPr defTabSz="1157288">
              <a:defRPr>
                <a:solidFill>
                  <a:schemeClr val="tx1"/>
                </a:solidFill>
                <a:latin typeface="Arial" panose="020B0604020202020204" pitchFamily="34" charset="0"/>
                <a:ea typeface="宋体" panose="02010600030101010101" pitchFamily="2" charset="-122"/>
              </a:defRPr>
            </a:lvl1pPr>
            <a:lvl2pPr marL="742950" indent="-285750" defTabSz="1157288">
              <a:defRPr>
                <a:solidFill>
                  <a:schemeClr val="tx1"/>
                </a:solidFill>
                <a:latin typeface="Arial" panose="020B0604020202020204" pitchFamily="34" charset="0"/>
                <a:ea typeface="宋体" panose="02010600030101010101" pitchFamily="2" charset="-122"/>
              </a:defRPr>
            </a:lvl2pPr>
            <a:lvl3pPr marL="1143000" indent="-228600" defTabSz="1157288">
              <a:defRPr>
                <a:solidFill>
                  <a:schemeClr val="tx1"/>
                </a:solidFill>
                <a:latin typeface="Arial" panose="020B0604020202020204" pitchFamily="34" charset="0"/>
                <a:ea typeface="宋体" panose="02010600030101010101" pitchFamily="2" charset="-122"/>
              </a:defRPr>
            </a:lvl3pPr>
            <a:lvl4pPr marL="1600200" indent="-228600" defTabSz="1157288">
              <a:defRPr>
                <a:solidFill>
                  <a:schemeClr val="tx1"/>
                </a:solidFill>
                <a:latin typeface="Arial" panose="020B0604020202020204" pitchFamily="34" charset="0"/>
                <a:ea typeface="宋体" panose="02010600030101010101" pitchFamily="2" charset="-122"/>
              </a:defRPr>
            </a:lvl4pPr>
            <a:lvl5pPr marL="2057400" indent="-228600" defTabSz="1157288">
              <a:defRPr>
                <a:solidFill>
                  <a:schemeClr val="tx1"/>
                </a:solidFill>
                <a:latin typeface="Arial" panose="020B0604020202020204" pitchFamily="34" charset="0"/>
                <a:ea typeface="宋体" panose="02010600030101010101" pitchFamily="2" charset="-122"/>
              </a:defRPr>
            </a:lvl5pPr>
            <a:lvl6pPr marL="25146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a:solidFill>
                  <a:srgbClr val="000000"/>
                </a:solidFill>
                <a:latin typeface="黑体" panose="02010609060101010101" pitchFamily="49" charset="-122"/>
                <a:ea typeface="黑体" panose="02010609060101010101" pitchFamily="49" charset="-122"/>
              </a:rPr>
              <a:t>1.</a:t>
            </a:r>
            <a:r>
              <a:rPr lang="zh-CN" altLang="en-US" sz="3600"/>
              <a:t>香港、澳门问题的由来</a:t>
            </a:r>
            <a:endParaRPr lang="zh-CN" altLang="en-US" sz="3600">
              <a:solidFill>
                <a:srgbClr val="CC3300"/>
              </a:solidFill>
              <a:latin typeface="黑体" panose="02010609060101010101" pitchFamily="49" charset="-122"/>
              <a:ea typeface="黑体" panose="02010609060101010101" pitchFamily="49" charset="-122"/>
            </a:endParaRPr>
          </a:p>
        </p:txBody>
      </p:sp>
      <p:sp>
        <p:nvSpPr>
          <p:cNvPr id="7" name="Rectangle 38">
            <a:extLst>
              <a:ext uri="{FF2B5EF4-FFF2-40B4-BE49-F238E27FC236}">
                <a16:creationId xmlns:a16="http://schemas.microsoft.com/office/drawing/2014/main" id="{45E09256-9D05-48C9-9BF1-C1ECB581C08C}"/>
              </a:ext>
            </a:extLst>
          </p:cNvPr>
          <p:cNvSpPr>
            <a:spLocks noChangeArrowheads="1"/>
          </p:cNvSpPr>
          <p:nvPr/>
        </p:nvSpPr>
        <p:spPr bwMode="auto">
          <a:xfrm>
            <a:off x="2065338" y="2722563"/>
            <a:ext cx="58261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103" tIns="49551" rIns="99103" bIns="49551">
            <a:spAutoFit/>
          </a:bodyPr>
          <a:lstStyle>
            <a:lvl1pPr defTabSz="1157288">
              <a:defRPr>
                <a:solidFill>
                  <a:schemeClr val="tx1"/>
                </a:solidFill>
                <a:latin typeface="Arial" panose="020B0604020202020204" pitchFamily="34" charset="0"/>
                <a:ea typeface="宋体" panose="02010600030101010101" pitchFamily="2" charset="-122"/>
              </a:defRPr>
            </a:lvl1pPr>
            <a:lvl2pPr marL="742950" indent="-285750" defTabSz="1157288">
              <a:defRPr>
                <a:solidFill>
                  <a:schemeClr val="tx1"/>
                </a:solidFill>
                <a:latin typeface="Arial" panose="020B0604020202020204" pitchFamily="34" charset="0"/>
                <a:ea typeface="宋体" panose="02010600030101010101" pitchFamily="2" charset="-122"/>
              </a:defRPr>
            </a:lvl2pPr>
            <a:lvl3pPr marL="1143000" indent="-228600" defTabSz="1157288">
              <a:defRPr>
                <a:solidFill>
                  <a:schemeClr val="tx1"/>
                </a:solidFill>
                <a:latin typeface="Arial" panose="020B0604020202020204" pitchFamily="34" charset="0"/>
                <a:ea typeface="宋体" panose="02010600030101010101" pitchFamily="2" charset="-122"/>
              </a:defRPr>
            </a:lvl3pPr>
            <a:lvl4pPr marL="1600200" indent="-228600" defTabSz="1157288">
              <a:defRPr>
                <a:solidFill>
                  <a:schemeClr val="tx1"/>
                </a:solidFill>
                <a:latin typeface="Arial" panose="020B0604020202020204" pitchFamily="34" charset="0"/>
                <a:ea typeface="宋体" panose="02010600030101010101" pitchFamily="2" charset="-122"/>
              </a:defRPr>
            </a:lvl4pPr>
            <a:lvl5pPr marL="2057400" indent="-228600" defTabSz="1157288">
              <a:defRPr>
                <a:solidFill>
                  <a:schemeClr val="tx1"/>
                </a:solidFill>
                <a:latin typeface="Arial" panose="020B0604020202020204" pitchFamily="34" charset="0"/>
                <a:ea typeface="宋体" panose="02010600030101010101" pitchFamily="2" charset="-122"/>
              </a:defRPr>
            </a:lvl5pPr>
            <a:lvl6pPr marL="25146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a:solidFill>
                  <a:srgbClr val="000000"/>
                </a:solidFill>
                <a:latin typeface="黑体" panose="02010609060101010101" pitchFamily="49" charset="-122"/>
                <a:ea typeface="黑体" panose="02010609060101010101" pitchFamily="49" charset="-122"/>
              </a:rPr>
              <a:t>2.</a:t>
            </a:r>
            <a:r>
              <a:rPr lang="zh-CN" altLang="en-US" sz="3600">
                <a:sym typeface="等线" panose="02010600030101010101" pitchFamily="2" charset="-122"/>
              </a:rPr>
              <a:t>香港、澳门</a:t>
            </a:r>
            <a:r>
              <a:rPr lang="zh-CN" altLang="en-US" sz="3600">
                <a:latin typeface="等线 Light" panose="02010600030101010101" pitchFamily="2" charset="-122"/>
                <a:ea typeface="等线 Light" panose="02010600030101010101" pitchFamily="2" charset="-122"/>
              </a:rPr>
              <a:t>回归的条件</a:t>
            </a:r>
            <a:endParaRPr lang="zh-CN" altLang="en-US" sz="3600">
              <a:solidFill>
                <a:srgbClr val="CC3300"/>
              </a:solidFill>
              <a:latin typeface="黑体" panose="02010609060101010101" pitchFamily="49" charset="-122"/>
              <a:ea typeface="黑体" panose="02010609060101010101" pitchFamily="49" charset="-122"/>
            </a:endParaRPr>
          </a:p>
        </p:txBody>
      </p:sp>
      <p:sp>
        <p:nvSpPr>
          <p:cNvPr id="9" name="Rectangle 38">
            <a:extLst>
              <a:ext uri="{FF2B5EF4-FFF2-40B4-BE49-F238E27FC236}">
                <a16:creationId xmlns:a16="http://schemas.microsoft.com/office/drawing/2014/main" id="{CD7A52A5-E3FB-4B32-9C06-E3F7AA0A6360}"/>
              </a:ext>
            </a:extLst>
          </p:cNvPr>
          <p:cNvSpPr>
            <a:spLocks noChangeArrowheads="1"/>
          </p:cNvSpPr>
          <p:nvPr/>
        </p:nvSpPr>
        <p:spPr bwMode="auto">
          <a:xfrm>
            <a:off x="2039938" y="3889375"/>
            <a:ext cx="5826125"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103" tIns="49551" rIns="99103" bIns="49551">
            <a:spAutoFit/>
          </a:bodyPr>
          <a:lstStyle>
            <a:lvl1pPr defTabSz="1157288">
              <a:defRPr>
                <a:solidFill>
                  <a:schemeClr val="tx1"/>
                </a:solidFill>
                <a:latin typeface="Arial" panose="020B0604020202020204" pitchFamily="34" charset="0"/>
                <a:ea typeface="宋体" panose="02010600030101010101" pitchFamily="2" charset="-122"/>
              </a:defRPr>
            </a:lvl1pPr>
            <a:lvl2pPr marL="742950" indent="-285750" defTabSz="1157288">
              <a:defRPr>
                <a:solidFill>
                  <a:schemeClr val="tx1"/>
                </a:solidFill>
                <a:latin typeface="Arial" panose="020B0604020202020204" pitchFamily="34" charset="0"/>
                <a:ea typeface="宋体" panose="02010600030101010101" pitchFamily="2" charset="-122"/>
              </a:defRPr>
            </a:lvl2pPr>
            <a:lvl3pPr marL="1143000" indent="-228600" defTabSz="1157288">
              <a:defRPr>
                <a:solidFill>
                  <a:schemeClr val="tx1"/>
                </a:solidFill>
                <a:latin typeface="Arial" panose="020B0604020202020204" pitchFamily="34" charset="0"/>
                <a:ea typeface="宋体" panose="02010600030101010101" pitchFamily="2" charset="-122"/>
              </a:defRPr>
            </a:lvl3pPr>
            <a:lvl4pPr marL="1600200" indent="-228600" defTabSz="1157288">
              <a:defRPr>
                <a:solidFill>
                  <a:schemeClr val="tx1"/>
                </a:solidFill>
                <a:latin typeface="Arial" panose="020B0604020202020204" pitchFamily="34" charset="0"/>
                <a:ea typeface="宋体" panose="02010600030101010101" pitchFamily="2" charset="-122"/>
              </a:defRPr>
            </a:lvl4pPr>
            <a:lvl5pPr marL="2057400" indent="-228600" defTabSz="1157288">
              <a:defRPr>
                <a:solidFill>
                  <a:schemeClr val="tx1"/>
                </a:solidFill>
                <a:latin typeface="Arial" panose="020B0604020202020204" pitchFamily="34" charset="0"/>
                <a:ea typeface="宋体" panose="02010600030101010101" pitchFamily="2" charset="-122"/>
              </a:defRPr>
            </a:lvl5pPr>
            <a:lvl6pPr marL="25146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a:solidFill>
                  <a:srgbClr val="000000"/>
                </a:solidFill>
                <a:latin typeface="黑体" panose="02010609060101010101" pitchFamily="49" charset="-122"/>
                <a:ea typeface="黑体" panose="02010609060101010101" pitchFamily="49" charset="-122"/>
              </a:rPr>
              <a:t>3.</a:t>
            </a:r>
            <a:r>
              <a:rPr lang="zh-CN" altLang="en-US" sz="3600">
                <a:sym typeface="等线" panose="02010600030101010101" pitchFamily="2" charset="-122"/>
              </a:rPr>
              <a:t>香港、澳门回归的意义</a:t>
            </a:r>
            <a:endParaRPr lang="zh-CN" altLang="en-US" sz="3600">
              <a:solidFill>
                <a:srgbClr val="CC3300"/>
              </a:solidFill>
              <a:latin typeface="黑体" panose="02010609060101010101" pitchFamily="49" charset="-122"/>
              <a:ea typeface="黑体" panose="02010609060101010101" pitchFamily="49" charset="-122"/>
            </a:endParaRPr>
          </a:p>
        </p:txBody>
      </p:sp>
      <p:sp>
        <p:nvSpPr>
          <p:cNvPr id="10" name="AutoShape 67">
            <a:extLst>
              <a:ext uri="{FF2B5EF4-FFF2-40B4-BE49-F238E27FC236}">
                <a16:creationId xmlns:a16="http://schemas.microsoft.com/office/drawing/2014/main" id="{A7ACFA34-4683-44CE-BB25-DD74D2F7A1F2}"/>
              </a:ext>
            </a:extLst>
          </p:cNvPr>
          <p:cNvSpPr>
            <a:spLocks/>
          </p:cNvSpPr>
          <p:nvPr/>
        </p:nvSpPr>
        <p:spPr bwMode="auto">
          <a:xfrm flipH="1">
            <a:off x="7569200" y="1647825"/>
            <a:ext cx="298450" cy="2894013"/>
          </a:xfrm>
          <a:prstGeom prst="leftBrace">
            <a:avLst>
              <a:gd name="adj1" fmla="val 84353"/>
              <a:gd name="adj2" fmla="val 51222"/>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99103" tIns="49551" rIns="99103" bIns="49551" anchor="ctr"/>
          <a:lstStyle>
            <a:lvl1pPr defTabSz="1157288">
              <a:defRPr>
                <a:solidFill>
                  <a:schemeClr val="tx1"/>
                </a:solidFill>
                <a:latin typeface="Arial" panose="020B0604020202020204" pitchFamily="34" charset="0"/>
                <a:ea typeface="宋体" panose="02010600030101010101" pitchFamily="2" charset="-122"/>
              </a:defRPr>
            </a:lvl1pPr>
            <a:lvl2pPr marL="742950" indent="-285750" defTabSz="1157288">
              <a:defRPr>
                <a:solidFill>
                  <a:schemeClr val="tx1"/>
                </a:solidFill>
                <a:latin typeface="Arial" panose="020B0604020202020204" pitchFamily="34" charset="0"/>
                <a:ea typeface="宋体" panose="02010600030101010101" pitchFamily="2" charset="-122"/>
              </a:defRPr>
            </a:lvl2pPr>
            <a:lvl3pPr marL="1143000" indent="-228600" defTabSz="1157288">
              <a:defRPr>
                <a:solidFill>
                  <a:schemeClr val="tx1"/>
                </a:solidFill>
                <a:latin typeface="Arial" panose="020B0604020202020204" pitchFamily="34" charset="0"/>
                <a:ea typeface="宋体" panose="02010600030101010101" pitchFamily="2" charset="-122"/>
              </a:defRPr>
            </a:lvl3pPr>
            <a:lvl4pPr marL="1600200" indent="-228600" defTabSz="1157288">
              <a:defRPr>
                <a:solidFill>
                  <a:schemeClr val="tx1"/>
                </a:solidFill>
                <a:latin typeface="Arial" panose="020B0604020202020204" pitchFamily="34" charset="0"/>
                <a:ea typeface="宋体" panose="02010600030101010101" pitchFamily="2" charset="-122"/>
              </a:defRPr>
            </a:lvl4pPr>
            <a:lvl5pPr marL="2057400" indent="-228600" defTabSz="1157288">
              <a:defRPr>
                <a:solidFill>
                  <a:schemeClr val="tx1"/>
                </a:solidFill>
                <a:latin typeface="Arial" panose="020B0604020202020204" pitchFamily="34" charset="0"/>
                <a:ea typeface="宋体" panose="02010600030101010101" pitchFamily="2" charset="-122"/>
              </a:defRPr>
            </a:lvl5pPr>
            <a:lvl6pPr marL="25146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500">
              <a:solidFill>
                <a:srgbClr val="000000"/>
              </a:solidFill>
              <a:latin typeface="华文新魏" panose="02010800040101010101" pitchFamily="2" charset="-122"/>
              <a:ea typeface="华文新魏" panose="02010800040101010101" pitchFamily="2" charset="-122"/>
            </a:endParaRPr>
          </a:p>
        </p:txBody>
      </p:sp>
      <p:sp>
        <p:nvSpPr>
          <p:cNvPr id="13" name="文本框 12">
            <a:extLst>
              <a:ext uri="{FF2B5EF4-FFF2-40B4-BE49-F238E27FC236}">
                <a16:creationId xmlns:a16="http://schemas.microsoft.com/office/drawing/2014/main" id="{94EDB0CE-9736-4FFC-B01E-86882B55C515}"/>
              </a:ext>
            </a:extLst>
          </p:cNvPr>
          <p:cNvSpPr txBox="1">
            <a:spLocks noChangeArrowheads="1"/>
          </p:cNvSpPr>
          <p:nvPr/>
        </p:nvSpPr>
        <p:spPr bwMode="auto">
          <a:xfrm>
            <a:off x="8056563" y="1016000"/>
            <a:ext cx="539750" cy="439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黑体" panose="02010609060101010101" pitchFamily="49" charset="-122"/>
                <a:ea typeface="黑体" panose="02010609060101010101" pitchFamily="49" charset="-122"/>
                <a:sym typeface="等线" panose="02010600030101010101" pitchFamily="2" charset="-122"/>
              </a:rPr>
              <a:t>统</a:t>
            </a:r>
          </a:p>
          <a:p>
            <a:pPr eaLnBrk="1" hangingPunct="1"/>
            <a:r>
              <a:rPr lang="zh-CN" altLang="en-US" sz="2800" b="1">
                <a:latin typeface="黑体" panose="02010609060101010101" pitchFamily="49" charset="-122"/>
                <a:ea typeface="黑体" panose="02010609060101010101" pitchFamily="49" charset="-122"/>
                <a:sym typeface="等线" panose="02010600030101010101" pitchFamily="2" charset="-122"/>
              </a:rPr>
              <a:t>一</a:t>
            </a:r>
          </a:p>
          <a:p>
            <a:pPr eaLnBrk="1" hangingPunct="1"/>
            <a:r>
              <a:rPr lang="zh-CN" altLang="en-US" sz="2800" b="1">
                <a:latin typeface="黑体" panose="02010609060101010101" pitchFamily="49" charset="-122"/>
                <a:ea typeface="黑体" panose="02010609060101010101" pitchFamily="49" charset="-122"/>
                <a:sym typeface="等线" panose="02010600030101010101" pitchFamily="2" charset="-122"/>
              </a:rPr>
              <a:t>是</a:t>
            </a:r>
          </a:p>
          <a:p>
            <a:pPr eaLnBrk="1" hangingPunct="1"/>
            <a:r>
              <a:rPr lang="zh-CN" altLang="en-US" sz="2800" b="1">
                <a:latin typeface="黑体" panose="02010609060101010101" pitchFamily="49" charset="-122"/>
                <a:ea typeface="黑体" panose="02010609060101010101" pitchFamily="49" charset="-122"/>
                <a:sym typeface="等线" panose="02010600030101010101" pitchFamily="2" charset="-122"/>
              </a:rPr>
              <a:t>历</a:t>
            </a:r>
          </a:p>
          <a:p>
            <a:pPr eaLnBrk="1" hangingPunct="1"/>
            <a:r>
              <a:rPr lang="zh-CN" altLang="en-US" sz="2800" b="1">
                <a:latin typeface="黑体" panose="02010609060101010101" pitchFamily="49" charset="-122"/>
                <a:ea typeface="黑体" panose="02010609060101010101" pitchFamily="49" charset="-122"/>
                <a:sym typeface="等线" panose="02010600030101010101" pitchFamily="2" charset="-122"/>
              </a:rPr>
              <a:t>史</a:t>
            </a:r>
          </a:p>
          <a:p>
            <a:pPr eaLnBrk="1" hangingPunct="1"/>
            <a:r>
              <a:rPr lang="zh-CN" altLang="en-US" sz="2800" b="1">
                <a:latin typeface="黑体" panose="02010609060101010101" pitchFamily="49" charset="-122"/>
                <a:ea typeface="黑体" panose="02010609060101010101" pitchFamily="49" charset="-122"/>
                <a:sym typeface="等线" panose="02010600030101010101" pitchFamily="2" charset="-122"/>
              </a:rPr>
              <a:t>发</a:t>
            </a:r>
          </a:p>
          <a:p>
            <a:pPr eaLnBrk="1" hangingPunct="1"/>
            <a:r>
              <a:rPr lang="zh-CN" altLang="en-US" sz="2800" b="1">
                <a:latin typeface="黑体" panose="02010609060101010101" pitchFamily="49" charset="-122"/>
                <a:ea typeface="黑体" panose="02010609060101010101" pitchFamily="49" charset="-122"/>
                <a:sym typeface="等线" panose="02010600030101010101" pitchFamily="2" charset="-122"/>
              </a:rPr>
              <a:t>生</a:t>
            </a:r>
          </a:p>
          <a:p>
            <a:pPr eaLnBrk="1" hangingPunct="1"/>
            <a:r>
              <a:rPr lang="zh-CN" altLang="en-US" sz="2800" b="1">
                <a:latin typeface="黑体" panose="02010609060101010101" pitchFamily="49" charset="-122"/>
                <a:ea typeface="黑体" panose="02010609060101010101" pitchFamily="49" charset="-122"/>
                <a:sym typeface="等线" panose="02010600030101010101" pitchFamily="2" charset="-122"/>
              </a:rPr>
              <a:t>的</a:t>
            </a:r>
          </a:p>
          <a:p>
            <a:pPr eaLnBrk="1" hangingPunct="1"/>
            <a:r>
              <a:rPr lang="zh-CN" altLang="en-US" sz="2800" b="1">
                <a:latin typeface="黑体" panose="02010609060101010101" pitchFamily="49" charset="-122"/>
                <a:ea typeface="黑体" panose="02010609060101010101" pitchFamily="49" charset="-122"/>
                <a:sym typeface="等线" panose="02010600030101010101" pitchFamily="2" charset="-122"/>
              </a:rPr>
              <a:t>趋</a:t>
            </a:r>
          </a:p>
          <a:p>
            <a:pPr eaLnBrk="1" hangingPunct="1"/>
            <a:r>
              <a:rPr lang="zh-CN" altLang="en-US" sz="2800" b="1">
                <a:latin typeface="黑体" panose="02010609060101010101" pitchFamily="49" charset="-122"/>
                <a:ea typeface="黑体" panose="02010609060101010101" pitchFamily="49" charset="-122"/>
                <a:sym typeface="等线" panose="02010600030101010101" pitchFamily="2" charset="-122"/>
              </a:rPr>
              <a:t>势</a:t>
            </a:r>
          </a:p>
        </p:txBody>
      </p:sp>
      <p:sp>
        <p:nvSpPr>
          <p:cNvPr id="30" name="矩形 29">
            <a:extLst>
              <a:ext uri="{FF2B5EF4-FFF2-40B4-BE49-F238E27FC236}">
                <a16:creationId xmlns:a16="http://schemas.microsoft.com/office/drawing/2014/main" id="{A6F19E11-135F-45B6-8A1A-F51CC14D405A}"/>
              </a:ext>
            </a:extLst>
          </p:cNvPr>
          <p:cNvSpPr/>
          <p:nvPr/>
        </p:nvSpPr>
        <p:spPr bwMode="auto">
          <a:xfrm flipV="1">
            <a:off x="-10161" y="6638290"/>
            <a:ext cx="12212956" cy="223520"/>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Tree>
  </p:cSld>
  <p:clrMapOvr>
    <a:masterClrMapping/>
  </p:clrMapOvr>
  <p:transition spd="slow" advClick="0" advTm="3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119830"/>
                                        </p:tgtEl>
                                        <p:attrNameLst>
                                          <p:attrName>style.visibility</p:attrName>
                                        </p:attrNameLst>
                                      </p:cBhvr>
                                      <p:to>
                                        <p:strVal val="visible"/>
                                      </p:to>
                                    </p:set>
                                    <p:anim calcmode="lin" valueType="num">
                                      <p:cBhvr>
                                        <p:cTn id="7" dur="500"/>
                                        <p:tgtEl>
                                          <p:spTgt spid="119830"/>
                                        </p:tgtEl>
                                        <p:attrNameLst>
                                          <p:attrName>ppt_x</p:attrName>
                                        </p:attrNameLst>
                                      </p:cBhvr>
                                      <p:tavLst>
                                        <p:tav tm="0">
                                          <p:val>
                                            <p:strVal val="#ppt_x+#ppt_w*1.125000"/>
                                          </p:val>
                                        </p:tav>
                                        <p:tav tm="100000">
                                          <p:val>
                                            <p:strVal val="#ppt_x"/>
                                          </p:val>
                                        </p:tav>
                                      </p:tavLst>
                                    </p:anim>
                                    <p:animEffect transition="in" filter="wipe(left)">
                                      <p:cBhvr>
                                        <p:cTn id="8" dur="500"/>
                                        <p:tgtEl>
                                          <p:spTgt spid="119830"/>
                                        </p:tgtEl>
                                      </p:cBhvr>
                                    </p:animEffec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1+#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30" grpId="0"/>
      <p:bldP spid="7" grpId="0"/>
      <p:bldP spid="9" grpId="0"/>
      <p:bldP spid="10" grpId="0" animBg="1"/>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文本框 2">
            <a:extLst>
              <a:ext uri="{FF2B5EF4-FFF2-40B4-BE49-F238E27FC236}">
                <a16:creationId xmlns:a16="http://schemas.microsoft.com/office/drawing/2014/main" id="{60C1B180-5C5A-4F6B-82D7-6B0E0ACA7783}"/>
              </a:ext>
            </a:extLst>
          </p:cNvPr>
          <p:cNvSpPr txBox="1"/>
          <p:nvPr/>
        </p:nvSpPr>
        <p:spPr>
          <a:xfrm>
            <a:off x="1484313" y="2566988"/>
            <a:ext cx="8894762" cy="1736725"/>
          </a:xfrm>
          <a:prstGeom prst="rect">
            <a:avLst/>
          </a:prstGeom>
          <a:noFill/>
          <a:ln w="9525">
            <a:noFill/>
          </a:ln>
        </p:spPr>
        <p:txBody>
          <a:bodyPr>
            <a:spAutoFit/>
          </a:bodyPr>
          <a:lstStyle/>
          <a:p>
            <a:pPr eaLnBrk="1" hangingPunct="1">
              <a:defRPr/>
            </a:pPr>
            <a:r>
              <a:rPr lang="zh-CN" altLang="en-US" sz="5400" b="1" noProof="1">
                <a:effectLst>
                  <a:outerShdw blurRad="38100" dist="38100" dir="2700000">
                    <a:srgbClr val="C0C0C0"/>
                  </a:outerShdw>
                </a:effectLst>
                <a:latin typeface="楷体_GB2312" panose="02010609030101010101" pitchFamily="49" charset="-122"/>
                <a:ea typeface="楷体_GB2312" panose="02010609030101010101" pitchFamily="49" charset="-122"/>
                <a:sym typeface="等线"/>
              </a:rPr>
              <a:t>    台湾问题与港澳问题性质是否相同，为什么？</a:t>
            </a:r>
          </a:p>
        </p:txBody>
      </p:sp>
      <p:sp>
        <p:nvSpPr>
          <p:cNvPr id="139267" name="WordArt 11">
            <a:extLst>
              <a:ext uri="{FF2B5EF4-FFF2-40B4-BE49-F238E27FC236}">
                <a16:creationId xmlns:a16="http://schemas.microsoft.com/office/drawing/2014/main" id="{5A23DA31-EDC1-4A98-B30B-F0CAD5D68784}"/>
              </a:ext>
            </a:extLst>
          </p:cNvPr>
          <p:cNvSpPr>
            <a:spLocks noChangeArrowheads="1" noChangeShapeType="1" noTextEdit="1"/>
          </p:cNvSpPr>
          <p:nvPr/>
        </p:nvSpPr>
        <p:spPr bwMode="auto">
          <a:xfrm>
            <a:off x="671513" y="671513"/>
            <a:ext cx="3244850" cy="1022350"/>
          </a:xfrm>
          <a:prstGeom prst="rect">
            <a:avLst/>
          </a:prstGeom>
        </p:spPr>
        <p:txBody>
          <a:bodyPr wrap="none" fromWordArt="1">
            <a:prstTxWarp prst="textPlain">
              <a:avLst>
                <a:gd name="adj" fmla="val 50014"/>
              </a:avLst>
            </a:prstTxWarp>
          </a:bodyPr>
          <a:lstStyle/>
          <a:p>
            <a:pPr algn="ctr"/>
            <a:r>
              <a:rPr lang="zh-CN" altLang="en-US" sz="4800" b="1" kern="10">
                <a:ln w="19050">
                  <a:solidFill>
                    <a:srgbClr val="99CCFF"/>
                  </a:solidFill>
                  <a:round/>
                  <a:headEnd/>
                  <a:tailEnd/>
                </a:ln>
                <a:solidFill>
                  <a:srgbClr val="800000"/>
                </a:solidFill>
                <a:effectLst>
                  <a:outerShdw dist="35921" dir="2700000" algn="ctr" rotWithShape="0">
                    <a:srgbClr val="990000"/>
                  </a:outerShdw>
                </a:effectLst>
                <a:latin typeface="黑体" panose="02010609060101010101" pitchFamily="49" charset="-122"/>
                <a:ea typeface="黑体" panose="02010609060101010101" pitchFamily="49" charset="-122"/>
              </a:rPr>
              <a:t>课后探究</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文本框 81924">
            <a:extLst>
              <a:ext uri="{FF2B5EF4-FFF2-40B4-BE49-F238E27FC236}">
                <a16:creationId xmlns:a16="http://schemas.microsoft.com/office/drawing/2014/main" id="{EE88FBA1-A29C-4E29-A241-D767797B9FA5}"/>
              </a:ext>
            </a:extLst>
          </p:cNvPr>
          <p:cNvSpPr txBox="1">
            <a:spLocks noChangeArrowheads="1"/>
          </p:cNvSpPr>
          <p:nvPr/>
        </p:nvSpPr>
        <p:spPr bwMode="auto">
          <a:xfrm>
            <a:off x="1409700" y="1492250"/>
            <a:ext cx="9034463"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893" tIns="41946" rIns="83893" bIns="41946">
            <a:spAutoFit/>
          </a:bodyPr>
          <a:lstStyle>
            <a:lvl1pPr defTabSz="1157288">
              <a:defRPr>
                <a:solidFill>
                  <a:schemeClr val="tx1"/>
                </a:solidFill>
                <a:latin typeface="Arial" panose="020B0604020202020204" pitchFamily="34" charset="0"/>
                <a:ea typeface="宋体" panose="02010600030101010101" pitchFamily="2" charset="-122"/>
              </a:defRPr>
            </a:lvl1pPr>
            <a:lvl2pPr marL="742950" indent="-285750" defTabSz="1157288">
              <a:defRPr>
                <a:solidFill>
                  <a:schemeClr val="tx1"/>
                </a:solidFill>
                <a:latin typeface="Arial" panose="020B0604020202020204" pitchFamily="34" charset="0"/>
                <a:ea typeface="宋体" panose="02010600030101010101" pitchFamily="2" charset="-122"/>
              </a:defRPr>
            </a:lvl2pPr>
            <a:lvl3pPr marL="1143000" indent="-228600" defTabSz="1157288">
              <a:defRPr>
                <a:solidFill>
                  <a:schemeClr val="tx1"/>
                </a:solidFill>
                <a:latin typeface="Arial" panose="020B0604020202020204" pitchFamily="34" charset="0"/>
                <a:ea typeface="宋体" panose="02010600030101010101" pitchFamily="2" charset="-122"/>
              </a:defRPr>
            </a:lvl3pPr>
            <a:lvl4pPr marL="1600200" indent="-228600" defTabSz="1157288">
              <a:defRPr>
                <a:solidFill>
                  <a:schemeClr val="tx1"/>
                </a:solidFill>
                <a:latin typeface="Arial" panose="020B0604020202020204" pitchFamily="34" charset="0"/>
                <a:ea typeface="宋体" panose="02010600030101010101" pitchFamily="2" charset="-122"/>
              </a:defRPr>
            </a:lvl4pPr>
            <a:lvl5pPr marL="2057400" indent="-228600" defTabSz="1157288">
              <a:defRPr>
                <a:solidFill>
                  <a:schemeClr val="tx1"/>
                </a:solidFill>
                <a:latin typeface="Arial" panose="020B0604020202020204" pitchFamily="34" charset="0"/>
                <a:ea typeface="宋体" panose="02010600030101010101" pitchFamily="2" charset="-122"/>
              </a:defRPr>
            </a:lvl5pPr>
            <a:lvl6pPr marL="25146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1572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3600" b="1">
                <a:latin typeface="微软雅黑" panose="020B0503020204020204" pitchFamily="34" charset="-122"/>
                <a:ea typeface="微软雅黑" panose="020B0503020204020204" pitchFamily="34" charset="-122"/>
              </a:rPr>
              <a:t>篇章一：</a:t>
            </a:r>
            <a:r>
              <a:rPr lang="zh-CN" altLang="zh-CN" sz="3600" b="1">
                <a:latin typeface="微软雅黑" panose="020B0503020204020204" pitchFamily="34" charset="-122"/>
                <a:ea typeface="微软雅黑" panose="020B0503020204020204" pitchFamily="34" charset="-122"/>
              </a:rPr>
              <a:t>分离之痛</a:t>
            </a:r>
            <a:endParaRPr lang="zh-CN" altLang="en-US" sz="3600" b="1">
              <a:latin typeface="微软雅黑" panose="020B0503020204020204" pitchFamily="34" charset="-122"/>
              <a:ea typeface="微软雅黑" panose="020B0503020204020204" pitchFamily="34" charset="-122"/>
            </a:endParaRPr>
          </a:p>
          <a:p>
            <a:pPr eaLnBrk="1" hangingPunct="1">
              <a:lnSpc>
                <a:spcPct val="130000"/>
              </a:lnSpc>
            </a:pPr>
            <a:endParaRPr lang="zh-CN" altLang="en-US" sz="3600" b="1">
              <a:latin typeface="微软雅黑" panose="020B0503020204020204" pitchFamily="34" charset="-122"/>
              <a:ea typeface="微软雅黑" panose="020B0503020204020204" pitchFamily="34" charset="-122"/>
            </a:endParaRPr>
          </a:p>
          <a:p>
            <a:pPr eaLnBrk="1" hangingPunct="1">
              <a:lnSpc>
                <a:spcPct val="130000"/>
              </a:lnSpc>
            </a:pPr>
            <a:r>
              <a:rPr lang="zh-CN" altLang="en-US" sz="3600" b="1">
                <a:latin typeface="微软雅黑" panose="020B0503020204020204" pitchFamily="34" charset="-122"/>
                <a:ea typeface="微软雅黑" panose="020B0503020204020204" pitchFamily="34" charset="-122"/>
              </a:rPr>
              <a:t>    篇章二：</a:t>
            </a:r>
            <a:r>
              <a:rPr lang="zh-CN" altLang="zh-CN" sz="3600" b="1">
                <a:latin typeface="微软雅黑" panose="020B0503020204020204" pitchFamily="34" charset="-122"/>
                <a:ea typeface="微软雅黑" panose="020B0503020204020204" pitchFamily="34" charset="-122"/>
              </a:rPr>
              <a:t>统一之路</a:t>
            </a:r>
            <a:endParaRPr lang="zh-CN" altLang="en-US" sz="3600" b="1">
              <a:latin typeface="微软雅黑" panose="020B0503020204020204" pitchFamily="34" charset="-122"/>
              <a:ea typeface="微软雅黑" panose="020B0503020204020204" pitchFamily="34" charset="-122"/>
            </a:endParaRPr>
          </a:p>
          <a:p>
            <a:pPr eaLnBrk="1" hangingPunct="1">
              <a:lnSpc>
                <a:spcPct val="130000"/>
              </a:lnSpc>
            </a:pPr>
            <a:endParaRPr lang="zh-CN" altLang="en-US" sz="3600" b="1">
              <a:latin typeface="微软雅黑" panose="020B0503020204020204" pitchFamily="34" charset="-122"/>
              <a:ea typeface="微软雅黑" panose="020B0503020204020204" pitchFamily="34" charset="-122"/>
            </a:endParaRPr>
          </a:p>
          <a:p>
            <a:pPr eaLnBrk="1" hangingPunct="1">
              <a:lnSpc>
                <a:spcPct val="130000"/>
              </a:lnSpc>
            </a:pPr>
            <a:r>
              <a:rPr lang="zh-CN" altLang="en-US" sz="3600" b="1">
                <a:latin typeface="微软雅黑" panose="020B0503020204020204" pitchFamily="34" charset="-122"/>
                <a:ea typeface="微软雅黑" panose="020B0503020204020204" pitchFamily="34" charset="-122"/>
              </a:rPr>
              <a:t>        篇章三：</a:t>
            </a:r>
            <a:r>
              <a:rPr lang="zh-CN" altLang="zh-CN" sz="3600" b="1">
                <a:latin typeface="微软雅黑" panose="020B0503020204020204" pitchFamily="34" charset="-122"/>
                <a:ea typeface="微软雅黑" panose="020B0503020204020204" pitchFamily="34" charset="-122"/>
                <a:sym typeface="等线" panose="02010600030101010101" pitchFamily="2" charset="-122"/>
              </a:rPr>
              <a:t>回归之喜</a:t>
            </a:r>
            <a:endParaRPr lang="zh-CN" altLang="en-US" sz="3600" b="1">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7CF9E1B-539D-4B5C-8699-F7A04926E6BA}"/>
              </a:ext>
            </a:extLst>
          </p:cNvPr>
          <p:cNvSpPr/>
          <p:nvPr/>
        </p:nvSpPr>
        <p:spPr bwMode="auto">
          <a:xfrm flipV="1">
            <a:off x="-10795" y="-40640"/>
            <a:ext cx="12212955" cy="64833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4" name="矩形 3">
            <a:extLst>
              <a:ext uri="{FF2B5EF4-FFF2-40B4-BE49-F238E27FC236}">
                <a16:creationId xmlns:a16="http://schemas.microsoft.com/office/drawing/2014/main" id="{8517DB9A-20FA-4F49-B0D3-53168C1FAF20}"/>
              </a:ext>
            </a:extLst>
          </p:cNvPr>
          <p:cNvSpPr/>
          <p:nvPr/>
        </p:nvSpPr>
        <p:spPr bwMode="auto">
          <a:xfrm flipV="1">
            <a:off x="-10161" y="6638290"/>
            <a:ext cx="12212956" cy="223520"/>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a:extLst>
              <a:ext uri="{FF2B5EF4-FFF2-40B4-BE49-F238E27FC236}">
                <a16:creationId xmlns:a16="http://schemas.microsoft.com/office/drawing/2014/main" id="{F5016AD1-2C3A-4B2A-9DFC-307306F4F187}"/>
              </a:ext>
            </a:extLst>
          </p:cNvPr>
          <p:cNvSpPr>
            <a:spLocks noGrp="1" noChangeArrowheads="1"/>
          </p:cNvSpPr>
          <p:nvPr>
            <p:ph type="title"/>
          </p:nvPr>
        </p:nvSpPr>
        <p:spPr>
          <a:xfrm>
            <a:off x="660400" y="2381250"/>
            <a:ext cx="10515600" cy="1325563"/>
          </a:xfrm>
        </p:spPr>
        <p:txBody>
          <a:bodyPr/>
          <a:lstStyle/>
          <a:p>
            <a:pPr algn="ctr" eaLnBrk="1" hangingPunct="1"/>
            <a:r>
              <a:rPr lang="zh-CN" altLang="zh-CN" b="1">
                <a:latin typeface="微软雅黑" panose="020B0503020204020204" pitchFamily="34" charset="-122"/>
                <a:ea typeface="微软雅黑" panose="020B0503020204020204" pitchFamily="34" charset="-122"/>
              </a:rPr>
              <a:t>分离之痛</a:t>
            </a:r>
            <a:br>
              <a:rPr lang="zh-CN" altLang="zh-CN" b="1">
                <a:latin typeface="微软雅黑" panose="020B0503020204020204" pitchFamily="34" charset="-122"/>
                <a:ea typeface="微软雅黑" panose="020B0503020204020204" pitchFamily="34" charset="-122"/>
              </a:rPr>
            </a:b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香港、澳门问题的由来</a:t>
            </a:r>
            <a:r>
              <a:rPr lang="zh-CN" altLang="zh-CN"/>
              <a:t> </a:t>
            </a:r>
          </a:p>
        </p:txBody>
      </p:sp>
      <p:sp>
        <p:nvSpPr>
          <p:cNvPr id="12" name="矩形 11">
            <a:extLst>
              <a:ext uri="{FF2B5EF4-FFF2-40B4-BE49-F238E27FC236}">
                <a16:creationId xmlns:a16="http://schemas.microsoft.com/office/drawing/2014/main" id="{322D6D19-FBB3-44CB-96D4-0C21B70E3928}"/>
              </a:ext>
            </a:extLst>
          </p:cNvPr>
          <p:cNvSpPr/>
          <p:nvPr/>
        </p:nvSpPr>
        <p:spPr bwMode="auto">
          <a:xfrm flipV="1">
            <a:off x="-10161" y="13970"/>
            <a:ext cx="12212956" cy="64833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4" name="矩形 3">
            <a:extLst>
              <a:ext uri="{FF2B5EF4-FFF2-40B4-BE49-F238E27FC236}">
                <a16:creationId xmlns:a16="http://schemas.microsoft.com/office/drawing/2014/main" id="{0892838B-48D5-485E-BF6F-95EED929134E}"/>
              </a:ext>
            </a:extLst>
          </p:cNvPr>
          <p:cNvSpPr/>
          <p:nvPr/>
        </p:nvSpPr>
        <p:spPr bwMode="auto">
          <a:xfrm flipV="1">
            <a:off x="-10161" y="6638290"/>
            <a:ext cx="12212956" cy="223520"/>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Tree>
  </p:cSld>
  <p:clrMapOvr>
    <a:masterClrMapping/>
  </p:clrMapOvr>
  <p:transition spd="slow" advClick="0" advTm="3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图片 7169" descr="英国侵占香港示意图">
            <a:extLst>
              <a:ext uri="{FF2B5EF4-FFF2-40B4-BE49-F238E27FC236}">
                <a16:creationId xmlns:a16="http://schemas.microsoft.com/office/drawing/2014/main" id="{930DB8C7-A0AA-45E5-A2CA-77B1AD083AED}"/>
              </a:ext>
            </a:extLst>
          </p:cNvPr>
          <p:cNvPicPr>
            <a:picLocks noChangeAspect="1" noChangeArrowheads="1"/>
          </p:cNvPicPr>
          <p:nvPr/>
        </p:nvPicPr>
        <p:blipFill>
          <a:blip r:embed="rId3">
            <a:clrChange>
              <a:clrFrom>
                <a:srgbClr val="E2E7EB"/>
              </a:clrFrom>
              <a:clrTo>
                <a:srgbClr val="E2E7EB">
                  <a:alpha val="0"/>
                </a:srgbClr>
              </a:clrTo>
            </a:clrChange>
            <a:lum contrast="-6000"/>
            <a:extLst>
              <a:ext uri="{28A0092B-C50C-407E-A947-70E740481C1C}">
                <a14:useLocalDpi xmlns:a14="http://schemas.microsoft.com/office/drawing/2010/main" val="0"/>
              </a:ext>
            </a:extLst>
          </a:blip>
          <a:srcRect/>
          <a:stretch>
            <a:fillRect/>
          </a:stretch>
        </p:blipFill>
        <p:spPr bwMode="auto">
          <a:xfrm>
            <a:off x="2584450" y="593725"/>
            <a:ext cx="7788275" cy="582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任意多边形 7170">
            <a:extLst>
              <a:ext uri="{FF2B5EF4-FFF2-40B4-BE49-F238E27FC236}">
                <a16:creationId xmlns:a16="http://schemas.microsoft.com/office/drawing/2014/main" id="{85B0E0CF-0841-46AA-85FC-6DA544D670D2}"/>
              </a:ext>
            </a:extLst>
          </p:cNvPr>
          <p:cNvSpPr>
            <a:spLocks noChangeArrowheads="1"/>
          </p:cNvSpPr>
          <p:nvPr/>
        </p:nvSpPr>
        <p:spPr bwMode="auto">
          <a:xfrm>
            <a:off x="2154238" y="642938"/>
            <a:ext cx="7883525" cy="6956425"/>
          </a:xfrm>
          <a:custGeom>
            <a:avLst/>
            <a:gdLst>
              <a:gd name="T0" fmla="*/ 2679700 w 4966"/>
              <a:gd name="T1" fmla="*/ 1609725 h 4382"/>
              <a:gd name="T2" fmla="*/ 2374900 w 4966"/>
              <a:gd name="T3" fmla="*/ 1609725 h 4382"/>
              <a:gd name="T4" fmla="*/ 2070100 w 4966"/>
              <a:gd name="T5" fmla="*/ 1762125 h 4382"/>
              <a:gd name="T6" fmla="*/ 1765300 w 4966"/>
              <a:gd name="T7" fmla="*/ 1762125 h 4382"/>
              <a:gd name="T8" fmla="*/ 1536700 w 4966"/>
              <a:gd name="T9" fmla="*/ 1838325 h 4382"/>
              <a:gd name="T10" fmla="*/ 622300 w 4966"/>
              <a:gd name="T11" fmla="*/ 2143125 h 4382"/>
              <a:gd name="T12" fmla="*/ 469900 w 4966"/>
              <a:gd name="T13" fmla="*/ 2524125 h 4382"/>
              <a:gd name="T14" fmla="*/ 393700 w 4966"/>
              <a:gd name="T15" fmla="*/ 4200525 h 4382"/>
              <a:gd name="T16" fmla="*/ 165100 w 4966"/>
              <a:gd name="T17" fmla="*/ 4581525 h 4382"/>
              <a:gd name="T18" fmla="*/ 88900 w 4966"/>
              <a:gd name="T19" fmla="*/ 4733925 h 4382"/>
              <a:gd name="T20" fmla="*/ 88900 w 4966"/>
              <a:gd name="T21" fmla="*/ 5343525 h 4382"/>
              <a:gd name="T22" fmla="*/ 617538 w 4966"/>
              <a:gd name="T23" fmla="*/ 5980113 h 4382"/>
              <a:gd name="T24" fmla="*/ 927100 w 4966"/>
              <a:gd name="T25" fmla="*/ 6029325 h 4382"/>
              <a:gd name="T26" fmla="*/ 6108700 w 4966"/>
              <a:gd name="T27" fmla="*/ 6181725 h 4382"/>
              <a:gd name="T28" fmla="*/ 7327900 w 4966"/>
              <a:gd name="T29" fmla="*/ 6181725 h 4382"/>
              <a:gd name="T30" fmla="*/ 7416800 w 4966"/>
              <a:gd name="T31" fmla="*/ 6062663 h 4382"/>
              <a:gd name="T32" fmla="*/ 7483475 w 4966"/>
              <a:gd name="T33" fmla="*/ 6196013 h 4382"/>
              <a:gd name="T34" fmla="*/ 7466013 w 4966"/>
              <a:gd name="T35" fmla="*/ 6029325 h 4382"/>
              <a:gd name="T36" fmla="*/ 7480300 w 4966"/>
              <a:gd name="T37" fmla="*/ 6181725 h 4382"/>
              <a:gd name="T38" fmla="*/ 7632700 w 4966"/>
              <a:gd name="T39" fmla="*/ 1381125 h 4382"/>
              <a:gd name="T40" fmla="*/ 7616825 w 4966"/>
              <a:gd name="T41" fmla="*/ 709613 h 4382"/>
              <a:gd name="T42" fmla="*/ 7632700 w 4966"/>
              <a:gd name="T43" fmla="*/ 676275 h 4382"/>
              <a:gd name="T44" fmla="*/ 6108700 w 4966"/>
              <a:gd name="T45" fmla="*/ 85725 h 4382"/>
              <a:gd name="T46" fmla="*/ 5346700 w 4966"/>
              <a:gd name="T47" fmla="*/ 161925 h 43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966" h="4382">
                <a:moveTo>
                  <a:pt x="1688" y="1014"/>
                </a:moveTo>
                <a:cubicBezTo>
                  <a:pt x="1624" y="1006"/>
                  <a:pt x="1560" y="998"/>
                  <a:pt x="1496" y="1014"/>
                </a:cubicBezTo>
                <a:cubicBezTo>
                  <a:pt x="1432" y="1030"/>
                  <a:pt x="1368" y="1094"/>
                  <a:pt x="1304" y="1110"/>
                </a:cubicBezTo>
                <a:cubicBezTo>
                  <a:pt x="1240" y="1126"/>
                  <a:pt x="1168" y="1102"/>
                  <a:pt x="1112" y="1110"/>
                </a:cubicBezTo>
                <a:cubicBezTo>
                  <a:pt x="1056" y="1118"/>
                  <a:pt x="1088" y="1118"/>
                  <a:pt x="968" y="1158"/>
                </a:cubicBezTo>
                <a:cubicBezTo>
                  <a:pt x="848" y="1198"/>
                  <a:pt x="504" y="1278"/>
                  <a:pt x="392" y="1350"/>
                </a:cubicBezTo>
                <a:cubicBezTo>
                  <a:pt x="280" y="1422"/>
                  <a:pt x="320" y="1374"/>
                  <a:pt x="296" y="1590"/>
                </a:cubicBezTo>
                <a:cubicBezTo>
                  <a:pt x="272" y="1806"/>
                  <a:pt x="280" y="2430"/>
                  <a:pt x="248" y="2646"/>
                </a:cubicBezTo>
                <a:cubicBezTo>
                  <a:pt x="216" y="2862"/>
                  <a:pt x="136" y="2830"/>
                  <a:pt x="104" y="2886"/>
                </a:cubicBezTo>
                <a:cubicBezTo>
                  <a:pt x="72" y="2942"/>
                  <a:pt x="64" y="2902"/>
                  <a:pt x="56" y="2982"/>
                </a:cubicBezTo>
                <a:cubicBezTo>
                  <a:pt x="48" y="3062"/>
                  <a:pt x="0" y="3235"/>
                  <a:pt x="56" y="3366"/>
                </a:cubicBezTo>
                <a:cubicBezTo>
                  <a:pt x="112" y="3497"/>
                  <a:pt x="301" y="3695"/>
                  <a:pt x="389" y="3767"/>
                </a:cubicBezTo>
                <a:cubicBezTo>
                  <a:pt x="477" y="3839"/>
                  <a:pt x="8" y="3777"/>
                  <a:pt x="584" y="3798"/>
                </a:cubicBezTo>
                <a:cubicBezTo>
                  <a:pt x="1160" y="3819"/>
                  <a:pt x="3176" y="3878"/>
                  <a:pt x="3848" y="3894"/>
                </a:cubicBezTo>
                <a:cubicBezTo>
                  <a:pt x="4520" y="3910"/>
                  <a:pt x="4479" y="3906"/>
                  <a:pt x="4616" y="3894"/>
                </a:cubicBezTo>
                <a:cubicBezTo>
                  <a:pt x="4753" y="3882"/>
                  <a:pt x="4656" y="3818"/>
                  <a:pt x="4672" y="3819"/>
                </a:cubicBezTo>
                <a:cubicBezTo>
                  <a:pt x="4688" y="3820"/>
                  <a:pt x="4709" y="3906"/>
                  <a:pt x="4714" y="3903"/>
                </a:cubicBezTo>
                <a:cubicBezTo>
                  <a:pt x="4719" y="3900"/>
                  <a:pt x="4703" y="3799"/>
                  <a:pt x="4703" y="3798"/>
                </a:cubicBezTo>
                <a:cubicBezTo>
                  <a:pt x="4703" y="3797"/>
                  <a:pt x="4694" y="4382"/>
                  <a:pt x="4712" y="3894"/>
                </a:cubicBezTo>
                <a:cubicBezTo>
                  <a:pt x="4730" y="3406"/>
                  <a:pt x="4794" y="1444"/>
                  <a:pt x="4808" y="870"/>
                </a:cubicBezTo>
                <a:cubicBezTo>
                  <a:pt x="4822" y="296"/>
                  <a:pt x="4798" y="521"/>
                  <a:pt x="4798" y="447"/>
                </a:cubicBezTo>
                <a:cubicBezTo>
                  <a:pt x="4798" y="373"/>
                  <a:pt x="4966" y="491"/>
                  <a:pt x="4808" y="426"/>
                </a:cubicBezTo>
                <a:cubicBezTo>
                  <a:pt x="4650" y="361"/>
                  <a:pt x="4088" y="108"/>
                  <a:pt x="3848" y="54"/>
                </a:cubicBezTo>
                <a:cubicBezTo>
                  <a:pt x="3608" y="0"/>
                  <a:pt x="3448" y="94"/>
                  <a:pt x="3368" y="102"/>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2" name="文本框 7171">
            <a:extLst>
              <a:ext uri="{FF2B5EF4-FFF2-40B4-BE49-F238E27FC236}">
                <a16:creationId xmlns:a16="http://schemas.microsoft.com/office/drawing/2014/main" id="{636ED94A-99A0-4C38-923A-36725943DD49}"/>
              </a:ext>
            </a:extLst>
          </p:cNvPr>
          <p:cNvSpPr txBox="1">
            <a:spLocks noChangeArrowheads="1"/>
          </p:cNvSpPr>
          <p:nvPr/>
        </p:nvSpPr>
        <p:spPr bwMode="auto">
          <a:xfrm>
            <a:off x="5773738" y="3917950"/>
            <a:ext cx="1728787" cy="519113"/>
          </a:xfrm>
          <a:prstGeom prst="rect">
            <a:avLst/>
          </a:prstGeom>
          <a:solidFill>
            <a:srgbClr val="FF33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ea typeface="黑体" panose="02010609060101010101" pitchFamily="49" charset="-122"/>
              </a:rPr>
              <a:t>香港岛</a:t>
            </a:r>
          </a:p>
        </p:txBody>
      </p:sp>
      <p:sp>
        <p:nvSpPr>
          <p:cNvPr id="7173" name="文本框 7172">
            <a:extLst>
              <a:ext uri="{FF2B5EF4-FFF2-40B4-BE49-F238E27FC236}">
                <a16:creationId xmlns:a16="http://schemas.microsoft.com/office/drawing/2014/main" id="{DEA1B7C3-33B6-4E78-8781-4C8D9C8A3432}"/>
              </a:ext>
            </a:extLst>
          </p:cNvPr>
          <p:cNvSpPr txBox="1">
            <a:spLocks noChangeArrowheads="1"/>
          </p:cNvSpPr>
          <p:nvPr/>
        </p:nvSpPr>
        <p:spPr bwMode="auto">
          <a:xfrm>
            <a:off x="5773738" y="3275013"/>
            <a:ext cx="1079500" cy="46037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FF0000"/>
                </a:solidFill>
                <a:ea typeface="黑体" panose="02010609060101010101" pitchFamily="49" charset="-122"/>
              </a:rPr>
              <a:t>九 龙</a:t>
            </a:r>
          </a:p>
        </p:txBody>
      </p:sp>
      <p:sp>
        <p:nvSpPr>
          <p:cNvPr id="7174" name="文本框 7173">
            <a:extLst>
              <a:ext uri="{FF2B5EF4-FFF2-40B4-BE49-F238E27FC236}">
                <a16:creationId xmlns:a16="http://schemas.microsoft.com/office/drawing/2014/main" id="{A07C166A-97C8-4E7B-B554-D71E1F9E2511}"/>
              </a:ext>
            </a:extLst>
          </p:cNvPr>
          <p:cNvSpPr txBox="1">
            <a:spLocks noChangeArrowheads="1"/>
          </p:cNvSpPr>
          <p:nvPr/>
        </p:nvSpPr>
        <p:spPr bwMode="auto">
          <a:xfrm>
            <a:off x="5375275" y="2349500"/>
            <a:ext cx="2447925"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3200" b="1">
                <a:solidFill>
                  <a:srgbClr val="FF0000"/>
                </a:solidFill>
                <a:ea typeface="黑体" panose="02010609060101010101" pitchFamily="49" charset="-122"/>
              </a:rPr>
              <a:t>新 </a:t>
            </a:r>
            <a:r>
              <a:rPr lang="zh-CN" altLang="en-US" sz="2800" b="1">
                <a:solidFill>
                  <a:srgbClr val="FF0000"/>
                </a:solidFill>
              </a:rPr>
              <a:t>       </a:t>
            </a:r>
            <a:r>
              <a:rPr lang="zh-CN" altLang="en-US" sz="3200" b="1">
                <a:solidFill>
                  <a:srgbClr val="FF0000"/>
                </a:solidFill>
                <a:ea typeface="黑体" panose="02010609060101010101" pitchFamily="49" charset="-122"/>
              </a:rPr>
              <a:t>界</a:t>
            </a:r>
          </a:p>
        </p:txBody>
      </p:sp>
      <p:sp>
        <p:nvSpPr>
          <p:cNvPr id="7175" name="圆角矩形标注 7174" descr="１">
            <a:extLst>
              <a:ext uri="{FF2B5EF4-FFF2-40B4-BE49-F238E27FC236}">
                <a16:creationId xmlns:a16="http://schemas.microsoft.com/office/drawing/2014/main" id="{9553795B-7469-407E-B819-8128B695A7E4}"/>
              </a:ext>
            </a:extLst>
          </p:cNvPr>
          <p:cNvSpPr/>
          <p:nvPr/>
        </p:nvSpPr>
        <p:spPr>
          <a:xfrm>
            <a:off x="7639050" y="3860800"/>
            <a:ext cx="3603625" cy="1193800"/>
          </a:xfrm>
          <a:prstGeom prst="wedgeRoundRectCallout">
            <a:avLst>
              <a:gd name="adj1" fmla="val -81741"/>
              <a:gd name="adj2" fmla="val -28759"/>
              <a:gd name="adj3" fmla="val 16667"/>
            </a:avLst>
          </a:prstGeom>
          <a:blipFill rotWithShape="1">
            <a:blip r:embed="rId4"/>
            <a:stretch>
              <a:fillRect/>
            </a:stretch>
          </a:blipFill>
          <a:ln w="28575" cap="flat" cmpd="sng">
            <a:solidFill>
              <a:srgbClr val="800000"/>
            </a:solidFill>
            <a:prstDash val="solid"/>
            <a:miter/>
            <a:headEnd type="none" w="med" len="med"/>
            <a:tailEnd type="none" w="med" len="med"/>
          </a:ln>
        </p:spPr>
        <p:txBody>
          <a:bodyPr/>
          <a:lstStyle/>
          <a:p>
            <a:pPr eaLnBrk="1" hangingPunct="1">
              <a:defRPr/>
            </a:pPr>
            <a:r>
              <a:rPr lang="en-US" altLang="zh-CN" sz="2000" b="1" noProof="1">
                <a:effectLst>
                  <a:outerShdw blurRad="38100" dist="38100" dir="2700000">
                    <a:srgbClr val="C0C0C0"/>
                  </a:outerShdw>
                </a:effectLst>
                <a:latin typeface="楷体_GB2312" panose="02010609030101010101" pitchFamily="49" charset="-122"/>
                <a:ea typeface="楷体_GB2312" panose="02010609030101010101" pitchFamily="49" charset="-122"/>
              </a:rPr>
              <a:t>1842</a:t>
            </a:r>
            <a:r>
              <a:rPr lang="zh-CN" altLang="en-US" sz="2000" b="1" noProof="1">
                <a:effectLst>
                  <a:outerShdw blurRad="38100" dist="38100" dir="2700000">
                    <a:srgbClr val="C0C0C0"/>
                  </a:outerShdw>
                </a:effectLst>
                <a:latin typeface="楷体_GB2312" panose="02010609030101010101" pitchFamily="49" charset="-122"/>
                <a:ea typeface="楷体_GB2312" panose="02010609030101010101" pitchFamily="49" charset="-122"/>
                <a:sym typeface="等线"/>
              </a:rPr>
              <a:t>年，</a:t>
            </a:r>
            <a:r>
              <a:rPr lang="zh-CN" altLang="en-US" sz="2000" b="1" u="sng" noProof="1">
                <a:effectLst>
                  <a:outerShdw blurRad="38100" dist="38100" dir="2700000">
                    <a:srgbClr val="C0C0C0"/>
                  </a:outerShdw>
                </a:effectLst>
                <a:latin typeface="楷体_GB2312" panose="02010609030101010101" pitchFamily="49" charset="-122"/>
                <a:ea typeface="楷体_GB2312" panose="02010609030101010101" pitchFamily="49" charset="-122"/>
                <a:sym typeface="等线"/>
              </a:rPr>
              <a:t>英国</a:t>
            </a:r>
            <a:r>
              <a:rPr lang="zh-CN" altLang="en-US" sz="2000" b="1" noProof="1">
                <a:effectLst>
                  <a:outerShdw blurRad="38100" dist="38100" dir="2700000">
                    <a:srgbClr val="C0C0C0"/>
                  </a:outerShdw>
                </a:effectLst>
                <a:latin typeface="楷体_GB2312" panose="02010609030101010101" pitchFamily="49" charset="-122"/>
                <a:ea typeface="楷体_GB2312" panose="02010609030101010101" pitchFamily="49" charset="-122"/>
                <a:sym typeface="等线"/>
              </a:rPr>
              <a:t>通过鸦片战争，签定</a:t>
            </a:r>
            <a:r>
              <a:rPr lang="en-US" altLang="zh-CN" sz="2000" b="1" noProof="1">
                <a:effectLst>
                  <a:outerShdw blurRad="38100" dist="38100" dir="2700000">
                    <a:srgbClr val="C0C0C0"/>
                  </a:outerShdw>
                </a:effectLst>
                <a:latin typeface="楷体_GB2312" panose="02010609030101010101" pitchFamily="49" charset="-122"/>
                <a:ea typeface="楷体_GB2312" panose="02010609030101010101" pitchFamily="49" charset="-122"/>
              </a:rPr>
              <a:t>《</a:t>
            </a:r>
            <a:r>
              <a:rPr lang="zh-CN" altLang="en-US" sz="2000" b="1" noProof="1">
                <a:effectLst>
                  <a:outerShdw blurRad="38100" dist="38100" dir="2700000">
                    <a:srgbClr val="C0C0C0"/>
                  </a:outerShdw>
                </a:effectLst>
                <a:latin typeface="楷体_GB2312" panose="02010609030101010101" pitchFamily="49" charset="-122"/>
                <a:ea typeface="楷体_GB2312" panose="02010609030101010101" pitchFamily="49" charset="-122"/>
                <a:sym typeface="等线"/>
              </a:rPr>
              <a:t>南京条约</a:t>
            </a:r>
            <a:r>
              <a:rPr lang="en-US" altLang="zh-CN" sz="2000" b="1" noProof="1">
                <a:effectLst>
                  <a:outerShdw blurRad="38100" dist="38100" dir="2700000">
                    <a:srgbClr val="C0C0C0"/>
                  </a:outerShdw>
                </a:effectLst>
                <a:latin typeface="楷体_GB2312" panose="02010609030101010101" pitchFamily="49" charset="-122"/>
                <a:ea typeface="楷体_GB2312" panose="02010609030101010101" pitchFamily="49" charset="-122"/>
              </a:rPr>
              <a:t>》</a:t>
            </a:r>
            <a:r>
              <a:rPr lang="zh-CN" altLang="en-US" sz="2000" b="1" noProof="1">
                <a:effectLst>
                  <a:outerShdw blurRad="38100" dist="38100" dir="2700000">
                    <a:srgbClr val="C0C0C0"/>
                  </a:outerShdw>
                </a:effectLst>
                <a:latin typeface="楷体_GB2312" panose="02010609030101010101" pitchFamily="49" charset="-122"/>
                <a:ea typeface="楷体_GB2312" panose="02010609030101010101" pitchFamily="49" charset="-122"/>
                <a:sym typeface="等线"/>
              </a:rPr>
              <a:t>，割占香港岛。</a:t>
            </a:r>
          </a:p>
        </p:txBody>
      </p:sp>
      <p:sp>
        <p:nvSpPr>
          <p:cNvPr id="7176" name="圆角矩形标注 7175" descr="１">
            <a:extLst>
              <a:ext uri="{FF2B5EF4-FFF2-40B4-BE49-F238E27FC236}">
                <a16:creationId xmlns:a16="http://schemas.microsoft.com/office/drawing/2014/main" id="{7B1EBCF4-4B28-4342-AC71-24AA7AEB7C6E}"/>
              </a:ext>
            </a:extLst>
          </p:cNvPr>
          <p:cNvSpPr/>
          <p:nvPr/>
        </p:nvSpPr>
        <p:spPr>
          <a:xfrm>
            <a:off x="7639050" y="2203450"/>
            <a:ext cx="3400425" cy="1139825"/>
          </a:xfrm>
          <a:prstGeom prst="wedgeRoundRectCallout">
            <a:avLst>
              <a:gd name="adj1" fmla="val -84981"/>
              <a:gd name="adj2" fmla="val 70704"/>
              <a:gd name="adj3" fmla="val 16667"/>
            </a:avLst>
          </a:prstGeom>
          <a:blipFill rotWithShape="1">
            <a:blip r:embed="rId4"/>
            <a:stretch>
              <a:fillRect/>
            </a:stretch>
          </a:blipFill>
          <a:ln w="28575" cap="flat" cmpd="sng">
            <a:solidFill>
              <a:srgbClr val="800000"/>
            </a:solidFill>
            <a:prstDash val="solid"/>
            <a:miter/>
            <a:headEnd type="none" w="med" len="med"/>
            <a:tailEnd type="none" w="med" len="med"/>
          </a:ln>
        </p:spPr>
        <p:txBody>
          <a:bodyPr/>
          <a:lstStyle/>
          <a:p>
            <a:pPr eaLnBrk="1" hangingPunct="1">
              <a:defRPr/>
            </a:pPr>
            <a:r>
              <a:rPr lang="en-US" altLang="zh-CN" sz="2000" b="1" noProof="1">
                <a:effectLst>
                  <a:outerShdw blurRad="38100" dist="38100" dir="2700000">
                    <a:srgbClr val="C0C0C0"/>
                  </a:outerShdw>
                </a:effectLst>
                <a:latin typeface="楷体_GB2312" panose="02010609030101010101" pitchFamily="49" charset="-122"/>
                <a:ea typeface="楷体_GB2312" panose="02010609030101010101" pitchFamily="49" charset="-122"/>
              </a:rPr>
              <a:t>1860</a:t>
            </a:r>
            <a:r>
              <a:rPr lang="zh-CN" altLang="en-US" sz="2000" b="1" noProof="1">
                <a:effectLst>
                  <a:outerShdw blurRad="38100" dist="38100" dir="2700000">
                    <a:srgbClr val="C0C0C0"/>
                  </a:outerShdw>
                </a:effectLst>
                <a:latin typeface="楷体_GB2312" panose="02010609030101010101" pitchFamily="49" charset="-122"/>
                <a:ea typeface="楷体_GB2312" panose="02010609030101010101" pitchFamily="49" charset="-122"/>
                <a:sym typeface="等线"/>
              </a:rPr>
              <a:t>年，</a:t>
            </a:r>
            <a:r>
              <a:rPr lang="zh-CN" altLang="en-US" sz="2000" b="1" u="sng" noProof="1">
                <a:effectLst>
                  <a:outerShdw blurRad="38100" dist="38100" dir="2700000">
                    <a:srgbClr val="C0C0C0"/>
                  </a:outerShdw>
                </a:effectLst>
                <a:latin typeface="楷体_GB2312" panose="02010609030101010101" pitchFamily="49" charset="-122"/>
                <a:ea typeface="楷体_GB2312" panose="02010609030101010101" pitchFamily="49" charset="-122"/>
                <a:sym typeface="等线"/>
              </a:rPr>
              <a:t>英国</a:t>
            </a:r>
            <a:r>
              <a:rPr lang="zh-CN" altLang="en-US" sz="2000" b="1" noProof="1">
                <a:effectLst>
                  <a:outerShdw blurRad="38100" dist="38100" dir="2700000">
                    <a:srgbClr val="C0C0C0"/>
                  </a:outerShdw>
                </a:effectLst>
                <a:latin typeface="楷体_GB2312" panose="02010609030101010101" pitchFamily="49" charset="-122"/>
                <a:ea typeface="楷体_GB2312" panose="02010609030101010101" pitchFamily="49" charset="-122"/>
                <a:sym typeface="等线"/>
              </a:rPr>
              <a:t>通过第二次鸦片战争，签定</a:t>
            </a:r>
            <a:r>
              <a:rPr lang="en-US" altLang="zh-CN" sz="2000" b="1" noProof="1">
                <a:effectLst>
                  <a:outerShdw blurRad="38100" dist="38100" dir="2700000">
                    <a:srgbClr val="C0C0C0"/>
                  </a:outerShdw>
                </a:effectLst>
                <a:latin typeface="楷体_GB2312" panose="02010609030101010101" pitchFamily="49" charset="-122"/>
                <a:ea typeface="楷体_GB2312" panose="02010609030101010101" pitchFamily="49" charset="-122"/>
              </a:rPr>
              <a:t>《</a:t>
            </a:r>
            <a:r>
              <a:rPr lang="zh-CN" altLang="en-US" sz="2000" b="1" noProof="1">
                <a:effectLst>
                  <a:outerShdw blurRad="38100" dist="38100" dir="2700000">
                    <a:srgbClr val="C0C0C0"/>
                  </a:outerShdw>
                </a:effectLst>
                <a:latin typeface="楷体_GB2312" panose="02010609030101010101" pitchFamily="49" charset="-122"/>
                <a:ea typeface="楷体_GB2312" panose="02010609030101010101" pitchFamily="49" charset="-122"/>
                <a:sym typeface="等线"/>
              </a:rPr>
              <a:t>北京条约</a:t>
            </a:r>
            <a:r>
              <a:rPr lang="en-US" altLang="zh-CN" sz="2000" b="1" noProof="1">
                <a:effectLst>
                  <a:outerShdw blurRad="38100" dist="38100" dir="2700000">
                    <a:srgbClr val="C0C0C0"/>
                  </a:outerShdw>
                </a:effectLst>
                <a:latin typeface="楷体_GB2312" panose="02010609030101010101" pitchFamily="49" charset="-122"/>
                <a:ea typeface="楷体_GB2312" panose="02010609030101010101" pitchFamily="49" charset="-122"/>
              </a:rPr>
              <a:t>》</a:t>
            </a:r>
            <a:r>
              <a:rPr lang="zh-CN" altLang="en-US" sz="2000" b="1" noProof="1">
                <a:effectLst>
                  <a:outerShdw blurRad="38100" dist="38100" dir="2700000">
                    <a:srgbClr val="C0C0C0"/>
                  </a:outerShdw>
                </a:effectLst>
                <a:latin typeface="楷体_GB2312" panose="02010609030101010101" pitchFamily="49" charset="-122"/>
                <a:ea typeface="楷体_GB2312" panose="02010609030101010101" pitchFamily="49" charset="-122"/>
                <a:sym typeface="等线"/>
              </a:rPr>
              <a:t>，割占九龙。</a:t>
            </a:r>
          </a:p>
        </p:txBody>
      </p:sp>
      <p:sp>
        <p:nvSpPr>
          <p:cNvPr id="7177" name="圆角矩形标注 7176" descr="１">
            <a:extLst>
              <a:ext uri="{FF2B5EF4-FFF2-40B4-BE49-F238E27FC236}">
                <a16:creationId xmlns:a16="http://schemas.microsoft.com/office/drawing/2014/main" id="{7CD0333D-2082-457B-B329-80686914BEDC}"/>
              </a:ext>
            </a:extLst>
          </p:cNvPr>
          <p:cNvSpPr/>
          <p:nvPr/>
        </p:nvSpPr>
        <p:spPr>
          <a:xfrm>
            <a:off x="1739900" y="998538"/>
            <a:ext cx="3452813" cy="1820862"/>
          </a:xfrm>
          <a:prstGeom prst="wedgeRoundRectCallout">
            <a:avLst>
              <a:gd name="adj1" fmla="val 77381"/>
              <a:gd name="adj2" fmla="val 33243"/>
              <a:gd name="adj3" fmla="val 16667"/>
            </a:avLst>
          </a:prstGeom>
          <a:blipFill rotWithShape="1">
            <a:blip r:embed="rId4"/>
            <a:stretch>
              <a:fillRect/>
            </a:stretch>
          </a:blipFill>
          <a:ln w="38100" cap="flat" cmpd="sng">
            <a:solidFill>
              <a:srgbClr val="800000"/>
            </a:solidFill>
            <a:prstDash val="solid"/>
            <a:miter/>
            <a:headEnd type="none" w="med" len="med"/>
            <a:tailEnd type="none" w="med" len="med"/>
          </a:ln>
        </p:spPr>
        <p:txBody>
          <a:bodyPr/>
          <a:lstStyle/>
          <a:p>
            <a:pPr eaLnBrk="1" hangingPunct="1">
              <a:defRPr/>
            </a:pPr>
            <a:r>
              <a:rPr lang="en-US" altLang="zh-CN" sz="2000" b="1" noProof="1">
                <a:effectLst>
                  <a:outerShdw blurRad="38100" dist="38100" dir="2700000">
                    <a:srgbClr val="C0C0C0"/>
                  </a:outerShdw>
                </a:effectLst>
                <a:latin typeface="楷体_GB2312" panose="02010609030101010101" pitchFamily="49" charset="-122"/>
                <a:ea typeface="楷体_GB2312" panose="02010609030101010101" pitchFamily="49" charset="-122"/>
              </a:rPr>
              <a:t>1898</a:t>
            </a:r>
            <a:r>
              <a:rPr lang="zh-CN" altLang="en-US" sz="2000" b="1" noProof="1">
                <a:effectLst>
                  <a:outerShdw blurRad="38100" dist="38100" dir="2700000">
                    <a:srgbClr val="C0C0C0"/>
                  </a:outerShdw>
                </a:effectLst>
                <a:latin typeface="楷体_GB2312" panose="02010609030101010101" pitchFamily="49" charset="-122"/>
                <a:ea typeface="楷体_GB2312" panose="02010609030101010101" pitchFamily="49" charset="-122"/>
                <a:sym typeface="等线"/>
              </a:rPr>
              <a:t>年，列强瓜分中国狂潮中，</a:t>
            </a:r>
            <a:r>
              <a:rPr lang="zh-CN" altLang="en-US" sz="2000" b="1" u="sng" noProof="1">
                <a:effectLst>
                  <a:outerShdw blurRad="38100" dist="38100" dir="2700000">
                    <a:srgbClr val="C0C0C0"/>
                  </a:outerShdw>
                </a:effectLst>
                <a:latin typeface="楷体_GB2312" panose="02010609030101010101" pitchFamily="49" charset="-122"/>
                <a:ea typeface="楷体_GB2312" panose="02010609030101010101" pitchFamily="49" charset="-122"/>
                <a:sym typeface="等线"/>
              </a:rPr>
              <a:t>英国</a:t>
            </a:r>
            <a:r>
              <a:rPr lang="zh-CN" altLang="en-US" sz="2000" b="1" noProof="1">
                <a:effectLst>
                  <a:outerShdw blurRad="38100" dist="38100" dir="2700000">
                    <a:srgbClr val="C0C0C0"/>
                  </a:outerShdw>
                </a:effectLst>
                <a:latin typeface="楷体_GB2312" panose="02010609030101010101" pitchFamily="49" charset="-122"/>
                <a:ea typeface="楷体_GB2312" panose="02010609030101010101" pitchFamily="49" charset="-122"/>
                <a:sym typeface="等线"/>
              </a:rPr>
              <a:t>强迫清政府签定《展拓香港界址专条》，租借</a:t>
            </a:r>
            <a:r>
              <a:rPr lang="en-US" altLang="zh-CN" sz="2000" b="1" noProof="1">
                <a:effectLst>
                  <a:outerShdw blurRad="38100" dist="38100" dir="2700000">
                    <a:srgbClr val="C0C0C0"/>
                  </a:outerShdw>
                </a:effectLst>
                <a:latin typeface="楷体_GB2312" panose="02010609030101010101" pitchFamily="49" charset="-122"/>
                <a:ea typeface="楷体_GB2312" panose="02010609030101010101" pitchFamily="49" charset="-122"/>
                <a:sym typeface="等线"/>
              </a:rPr>
              <a:t>“</a:t>
            </a:r>
            <a:r>
              <a:rPr lang="zh-CN" altLang="en-US" sz="2000" b="1" noProof="1">
                <a:effectLst>
                  <a:outerShdw blurRad="38100" dist="38100" dir="2700000">
                    <a:srgbClr val="C0C0C0"/>
                  </a:outerShdw>
                </a:effectLst>
                <a:latin typeface="楷体_GB2312" panose="02010609030101010101" pitchFamily="49" charset="-122"/>
                <a:ea typeface="楷体_GB2312" panose="02010609030101010101" pitchFamily="49" charset="-122"/>
                <a:sym typeface="等线"/>
              </a:rPr>
              <a:t>新界</a:t>
            </a:r>
            <a:r>
              <a:rPr lang="en-US" altLang="zh-CN" sz="2000" b="1" noProof="1">
                <a:effectLst>
                  <a:outerShdw blurRad="38100" dist="38100" dir="2700000">
                    <a:srgbClr val="C0C0C0"/>
                  </a:outerShdw>
                </a:effectLst>
                <a:latin typeface="楷体_GB2312" panose="02010609030101010101" pitchFamily="49" charset="-122"/>
                <a:ea typeface="楷体_GB2312" panose="02010609030101010101" pitchFamily="49" charset="-122"/>
                <a:sym typeface="等线"/>
              </a:rPr>
              <a:t>”</a:t>
            </a:r>
            <a:r>
              <a:rPr lang="zh-CN" altLang="en-US" sz="2000" b="1" noProof="1">
                <a:effectLst>
                  <a:outerShdw blurRad="38100" dist="38100" dir="2700000">
                    <a:srgbClr val="C0C0C0"/>
                  </a:outerShdw>
                </a:effectLst>
                <a:latin typeface="楷体_GB2312" panose="02010609030101010101" pitchFamily="49" charset="-122"/>
                <a:ea typeface="楷体_GB2312" panose="02010609030101010101" pitchFamily="49" charset="-122"/>
                <a:sym typeface="等线"/>
              </a:rPr>
              <a:t>，租期99年。</a:t>
            </a:r>
          </a:p>
        </p:txBody>
      </p:sp>
      <p:sp>
        <p:nvSpPr>
          <p:cNvPr id="100362" name="文本框 7178">
            <a:extLst>
              <a:ext uri="{FF2B5EF4-FFF2-40B4-BE49-F238E27FC236}">
                <a16:creationId xmlns:a16="http://schemas.microsoft.com/office/drawing/2014/main" id="{A8B020D0-FD89-4E5F-B885-5A25882D22CA}"/>
              </a:ext>
            </a:extLst>
          </p:cNvPr>
          <p:cNvSpPr txBox="1">
            <a:spLocks noChangeArrowheads="1"/>
          </p:cNvSpPr>
          <p:nvPr/>
        </p:nvSpPr>
        <p:spPr bwMode="auto">
          <a:xfrm>
            <a:off x="830263" y="849313"/>
            <a:ext cx="758825" cy="521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rgbClr val="FF0000"/>
                </a:solidFill>
                <a:ea typeface="微软雅黑" panose="020B0503020204020204" pitchFamily="34" charset="-122"/>
              </a:rPr>
              <a:t>香</a:t>
            </a:r>
          </a:p>
          <a:p>
            <a:pPr eaLnBrk="1" hangingPunct="1"/>
            <a:r>
              <a:rPr lang="zh-CN" altLang="en-US" sz="4800" b="1">
                <a:solidFill>
                  <a:srgbClr val="FF0000"/>
                </a:solidFill>
                <a:ea typeface="微软雅黑" panose="020B0503020204020204" pitchFamily="34" charset="-122"/>
              </a:rPr>
              <a:t>港</a:t>
            </a:r>
          </a:p>
          <a:p>
            <a:pPr eaLnBrk="1" hangingPunct="1"/>
            <a:r>
              <a:rPr lang="zh-CN" altLang="en-US" sz="4800" b="1">
                <a:solidFill>
                  <a:srgbClr val="FF0000"/>
                </a:solidFill>
                <a:ea typeface="微软雅黑" panose="020B0503020204020204" pitchFamily="34" charset="-122"/>
              </a:rPr>
              <a:t>问</a:t>
            </a:r>
          </a:p>
          <a:p>
            <a:pPr eaLnBrk="1" hangingPunct="1"/>
            <a:r>
              <a:rPr lang="zh-CN" altLang="en-US" sz="4800" b="1">
                <a:solidFill>
                  <a:srgbClr val="FF0000"/>
                </a:solidFill>
                <a:ea typeface="微软雅黑" panose="020B0503020204020204" pitchFamily="34" charset="-122"/>
              </a:rPr>
              <a:t>题</a:t>
            </a:r>
          </a:p>
          <a:p>
            <a:pPr eaLnBrk="1" hangingPunct="1"/>
            <a:r>
              <a:rPr lang="zh-CN" altLang="en-US" sz="4800" b="1">
                <a:solidFill>
                  <a:srgbClr val="FF0000"/>
                </a:solidFill>
                <a:ea typeface="微软雅黑" panose="020B0503020204020204" pitchFamily="34" charset="-122"/>
              </a:rPr>
              <a:t>的</a:t>
            </a:r>
          </a:p>
          <a:p>
            <a:pPr eaLnBrk="1" hangingPunct="1"/>
            <a:r>
              <a:rPr lang="zh-CN" altLang="en-US" sz="4800" b="1">
                <a:solidFill>
                  <a:srgbClr val="FF0000"/>
                </a:solidFill>
                <a:ea typeface="微软雅黑" panose="020B0503020204020204" pitchFamily="34" charset="-122"/>
              </a:rPr>
              <a:t>由</a:t>
            </a:r>
          </a:p>
          <a:p>
            <a:pPr eaLnBrk="1" hangingPunct="1"/>
            <a:r>
              <a:rPr lang="zh-CN" altLang="en-US" sz="4800" b="1">
                <a:solidFill>
                  <a:srgbClr val="FF0000"/>
                </a:solidFill>
                <a:ea typeface="微软雅黑" panose="020B0503020204020204" pitchFamily="34" charset="-122"/>
              </a:rPr>
              <a:t>来</a:t>
            </a:r>
          </a:p>
        </p:txBody>
      </p:sp>
      <p:sp>
        <p:nvSpPr>
          <p:cNvPr id="12" name="矩形 11">
            <a:extLst>
              <a:ext uri="{FF2B5EF4-FFF2-40B4-BE49-F238E27FC236}">
                <a16:creationId xmlns:a16="http://schemas.microsoft.com/office/drawing/2014/main" id="{033B90EC-00A5-426A-9F83-97957861544A}"/>
              </a:ext>
            </a:extLst>
          </p:cNvPr>
          <p:cNvSpPr/>
          <p:nvPr/>
        </p:nvSpPr>
        <p:spPr bwMode="auto">
          <a:xfrm flipV="1">
            <a:off x="-10795" y="-40640"/>
            <a:ext cx="12212955" cy="64833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4" name="矩形 3">
            <a:extLst>
              <a:ext uri="{FF2B5EF4-FFF2-40B4-BE49-F238E27FC236}">
                <a16:creationId xmlns:a16="http://schemas.microsoft.com/office/drawing/2014/main" id="{3C34EDC4-6364-4BA0-A704-70138E908FEE}"/>
              </a:ext>
            </a:extLst>
          </p:cNvPr>
          <p:cNvSpPr/>
          <p:nvPr/>
        </p:nvSpPr>
        <p:spPr bwMode="auto">
          <a:xfrm flipV="1">
            <a:off x="-10161" y="6638290"/>
            <a:ext cx="12212956" cy="223520"/>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100369" name="文本框 1">
            <a:extLst>
              <a:ext uri="{FF2B5EF4-FFF2-40B4-BE49-F238E27FC236}">
                <a16:creationId xmlns:a16="http://schemas.microsoft.com/office/drawing/2014/main" id="{A655E25A-CA4D-42A8-B282-32008CA861F5}"/>
              </a:ext>
            </a:extLst>
          </p:cNvPr>
          <p:cNvSpPr txBox="1">
            <a:spLocks noChangeArrowheads="1"/>
          </p:cNvSpPr>
          <p:nvPr/>
        </p:nvSpPr>
        <p:spPr bwMode="auto">
          <a:xfrm>
            <a:off x="200025" y="0"/>
            <a:ext cx="35226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latin typeface="黑体" panose="02010609060101010101" pitchFamily="49" charset="-122"/>
                <a:ea typeface="黑体" panose="02010609060101010101" pitchFamily="49" charset="-122"/>
                <a:sym typeface="等线" panose="02010600030101010101" pitchFamily="2" charset="-122"/>
              </a:rPr>
              <a:t>篇章一：</a:t>
            </a:r>
            <a:r>
              <a:rPr lang="zh-CN" altLang="zh-CN" sz="2800" b="1">
                <a:solidFill>
                  <a:schemeClr val="bg1"/>
                </a:solidFill>
                <a:latin typeface="黑体" panose="02010609060101010101" pitchFamily="49" charset="-122"/>
                <a:ea typeface="黑体" panose="02010609060101010101" pitchFamily="49" charset="-122"/>
                <a:sym typeface="等线" panose="02010600030101010101" pitchFamily="2" charset="-122"/>
              </a:rPr>
              <a:t>分离之痛</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74"/>
                                        </p:tgtEl>
                                        <p:attrNameLst>
                                          <p:attrName>style.visibility</p:attrName>
                                        </p:attrNameLst>
                                      </p:cBhvr>
                                      <p:to>
                                        <p:strVal val="visible"/>
                                      </p:to>
                                    </p:set>
                                    <p:anim calcmode="lin" valueType="num">
                                      <p:cBhvr>
                                        <p:cTn id="7" dur="500" fill="hold"/>
                                        <p:tgtEl>
                                          <p:spTgt spid="7174"/>
                                        </p:tgtEl>
                                        <p:attrNameLst>
                                          <p:attrName>ppt_x</p:attrName>
                                        </p:attrNameLst>
                                      </p:cBhvr>
                                      <p:tavLst>
                                        <p:tav tm="0">
                                          <p:val>
                                            <p:strVal val="#ppt_x"/>
                                          </p:val>
                                        </p:tav>
                                        <p:tav tm="100000">
                                          <p:val>
                                            <p:strVal val="#ppt_x"/>
                                          </p:val>
                                        </p:tav>
                                      </p:tavLst>
                                    </p:anim>
                                    <p:anim calcmode="lin" valueType="num">
                                      <p:cBhvr>
                                        <p:cTn id="8" dur="500" fill="hold"/>
                                        <p:tgtEl>
                                          <p:spTgt spid="717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73"/>
                                        </p:tgtEl>
                                        <p:attrNameLst>
                                          <p:attrName>style.visibility</p:attrName>
                                        </p:attrNameLst>
                                      </p:cBhvr>
                                      <p:to>
                                        <p:strVal val="visible"/>
                                      </p:to>
                                    </p:set>
                                    <p:anim calcmode="lin" valueType="num">
                                      <p:cBhvr>
                                        <p:cTn id="13" dur="500" fill="hold"/>
                                        <p:tgtEl>
                                          <p:spTgt spid="7173"/>
                                        </p:tgtEl>
                                        <p:attrNameLst>
                                          <p:attrName>ppt_x</p:attrName>
                                        </p:attrNameLst>
                                      </p:cBhvr>
                                      <p:tavLst>
                                        <p:tav tm="0">
                                          <p:val>
                                            <p:strVal val="#ppt_x"/>
                                          </p:val>
                                        </p:tav>
                                        <p:tav tm="100000">
                                          <p:val>
                                            <p:strVal val="#ppt_x"/>
                                          </p:val>
                                        </p:tav>
                                      </p:tavLst>
                                    </p:anim>
                                    <p:anim calcmode="lin" valueType="num">
                                      <p:cBhvr>
                                        <p:cTn id="14" dur="500" fill="hold"/>
                                        <p:tgtEl>
                                          <p:spTgt spid="717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172"/>
                                        </p:tgtEl>
                                        <p:attrNameLst>
                                          <p:attrName>style.visibility</p:attrName>
                                        </p:attrNameLst>
                                      </p:cBhvr>
                                      <p:to>
                                        <p:strVal val="visible"/>
                                      </p:to>
                                    </p:set>
                                    <p:anim calcmode="lin" valueType="num">
                                      <p:cBhvr>
                                        <p:cTn id="19" dur="500" fill="hold"/>
                                        <p:tgtEl>
                                          <p:spTgt spid="7172"/>
                                        </p:tgtEl>
                                        <p:attrNameLst>
                                          <p:attrName>ppt_x</p:attrName>
                                        </p:attrNameLst>
                                      </p:cBhvr>
                                      <p:tavLst>
                                        <p:tav tm="0">
                                          <p:val>
                                            <p:strVal val="#ppt_x"/>
                                          </p:val>
                                        </p:tav>
                                        <p:tav tm="100000">
                                          <p:val>
                                            <p:strVal val="#ppt_x"/>
                                          </p:val>
                                        </p:tav>
                                      </p:tavLst>
                                    </p:anim>
                                    <p:anim calcmode="lin" valueType="num">
                                      <p:cBhvr>
                                        <p:cTn id="20"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7175"/>
                                        </p:tgtEl>
                                        <p:attrNameLst>
                                          <p:attrName>style.visibility</p:attrName>
                                        </p:attrNameLst>
                                      </p:cBhvr>
                                      <p:to>
                                        <p:strVal val="visible"/>
                                      </p:to>
                                    </p:set>
                                    <p:anim calcmode="lin" valueType="num">
                                      <p:cBhvr>
                                        <p:cTn id="25" dur="500" fill="hold"/>
                                        <p:tgtEl>
                                          <p:spTgt spid="7175"/>
                                        </p:tgtEl>
                                        <p:attrNameLst>
                                          <p:attrName>ppt_w</p:attrName>
                                        </p:attrNameLst>
                                      </p:cBhvr>
                                      <p:tavLst>
                                        <p:tav tm="0">
                                          <p:val>
                                            <p:fltVal val="0"/>
                                          </p:val>
                                        </p:tav>
                                        <p:tav tm="100000">
                                          <p:val>
                                            <p:strVal val="#ppt_w"/>
                                          </p:val>
                                        </p:tav>
                                      </p:tavLst>
                                    </p:anim>
                                    <p:anim calcmode="lin" valueType="num">
                                      <p:cBhvr>
                                        <p:cTn id="26" dur="500" fill="hold"/>
                                        <p:tgtEl>
                                          <p:spTgt spid="7175"/>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7176"/>
                                        </p:tgtEl>
                                        <p:attrNameLst>
                                          <p:attrName>style.visibility</p:attrName>
                                        </p:attrNameLst>
                                      </p:cBhvr>
                                      <p:to>
                                        <p:strVal val="visible"/>
                                      </p:to>
                                    </p:set>
                                    <p:anim calcmode="lin" valueType="num">
                                      <p:cBhvr>
                                        <p:cTn id="31" dur="500" fill="hold"/>
                                        <p:tgtEl>
                                          <p:spTgt spid="7176"/>
                                        </p:tgtEl>
                                        <p:attrNameLst>
                                          <p:attrName>ppt_w</p:attrName>
                                        </p:attrNameLst>
                                      </p:cBhvr>
                                      <p:tavLst>
                                        <p:tav tm="0">
                                          <p:val>
                                            <p:fltVal val="0"/>
                                          </p:val>
                                        </p:tav>
                                        <p:tav tm="100000">
                                          <p:val>
                                            <p:strVal val="#ppt_w"/>
                                          </p:val>
                                        </p:tav>
                                      </p:tavLst>
                                    </p:anim>
                                    <p:anim calcmode="lin" valueType="num">
                                      <p:cBhvr>
                                        <p:cTn id="32" dur="500" fill="hold"/>
                                        <p:tgtEl>
                                          <p:spTgt spid="7176"/>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7177"/>
                                        </p:tgtEl>
                                        <p:attrNameLst>
                                          <p:attrName>style.visibility</p:attrName>
                                        </p:attrNameLst>
                                      </p:cBhvr>
                                      <p:to>
                                        <p:strVal val="visible"/>
                                      </p:to>
                                    </p:set>
                                    <p:anim calcmode="lin" valueType="num">
                                      <p:cBhvr>
                                        <p:cTn id="37" dur="500" fill="hold"/>
                                        <p:tgtEl>
                                          <p:spTgt spid="7177"/>
                                        </p:tgtEl>
                                        <p:attrNameLst>
                                          <p:attrName>ppt_w</p:attrName>
                                        </p:attrNameLst>
                                      </p:cBhvr>
                                      <p:tavLst>
                                        <p:tav tm="0">
                                          <p:val>
                                            <p:fltVal val="0"/>
                                          </p:val>
                                        </p:tav>
                                        <p:tav tm="100000">
                                          <p:val>
                                            <p:strVal val="#ppt_w"/>
                                          </p:val>
                                        </p:tav>
                                      </p:tavLst>
                                    </p:anim>
                                    <p:anim calcmode="lin" valueType="num">
                                      <p:cBhvr>
                                        <p:cTn id="38" dur="500" fill="hold"/>
                                        <p:tgtEl>
                                          <p:spTgt spid="717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ldLvl="0" animBg="1"/>
      <p:bldP spid="7173" grpId="0" bldLvl="0" animBg="1"/>
      <p:bldP spid="7174" grpId="0" bldLvl="0" animBg="1"/>
      <p:bldP spid="7175" grpId="0" bldLvl="0" animBg="1"/>
      <p:bldP spid="7176" grpId="0" bldLvl="0" animBg="1"/>
      <p:bldP spid="7177"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图片 8193" descr="未标题-1 拷贝3363">
            <a:extLst>
              <a:ext uri="{FF2B5EF4-FFF2-40B4-BE49-F238E27FC236}">
                <a16:creationId xmlns:a16="http://schemas.microsoft.com/office/drawing/2014/main" id="{519C679D-7848-4987-BE63-AF3258F90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063" y="652463"/>
            <a:ext cx="3563937" cy="505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圆角矩形标注 8194">
            <a:extLst>
              <a:ext uri="{FF2B5EF4-FFF2-40B4-BE49-F238E27FC236}">
                <a16:creationId xmlns:a16="http://schemas.microsoft.com/office/drawing/2014/main" id="{2FB030E1-D404-4F44-8653-0CB93BDC685B}"/>
              </a:ext>
            </a:extLst>
          </p:cNvPr>
          <p:cNvSpPr>
            <a:spLocks noChangeArrowheads="1"/>
          </p:cNvSpPr>
          <p:nvPr/>
        </p:nvSpPr>
        <p:spPr bwMode="auto">
          <a:xfrm>
            <a:off x="6240463" y="1108075"/>
            <a:ext cx="3906837" cy="1106488"/>
          </a:xfrm>
          <a:prstGeom prst="wedgeRoundRectCallout">
            <a:avLst>
              <a:gd name="adj1" fmla="val -115838"/>
              <a:gd name="adj2" fmla="val 1653"/>
              <a:gd name="adj3" fmla="val 16667"/>
            </a:avLst>
          </a:prstGeom>
          <a:noFill/>
          <a:ln w="2857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楷体_GB2312" pitchFamily="49" charset="-122"/>
                <a:ea typeface="楷体_GB2312" pitchFamily="49" charset="-122"/>
              </a:rPr>
              <a:t>1553</a:t>
            </a:r>
            <a:r>
              <a:rPr lang="zh-CN" altLang="en-US" sz="2000" b="1">
                <a:latin typeface="楷体_GB2312" pitchFamily="49" charset="-122"/>
                <a:ea typeface="楷体_GB2312" pitchFamily="49" charset="-122"/>
              </a:rPr>
              <a:t>年，</a:t>
            </a:r>
            <a:r>
              <a:rPr lang="zh-CN" altLang="en-US" sz="2000" b="1" u="sng">
                <a:latin typeface="楷体_GB2312" pitchFamily="49" charset="-122"/>
                <a:ea typeface="楷体_GB2312" pitchFamily="49" charset="-122"/>
              </a:rPr>
              <a:t>葡萄牙</a:t>
            </a:r>
            <a:r>
              <a:rPr lang="zh-CN" altLang="en-US" sz="2000" b="1">
                <a:latin typeface="楷体_GB2312" pitchFamily="49" charset="-122"/>
                <a:ea typeface="楷体_GB2312" pitchFamily="49" charset="-122"/>
              </a:rPr>
              <a:t>人强行进入澳门，不久又取得了在澳门的居住权。</a:t>
            </a:r>
          </a:p>
        </p:txBody>
      </p:sp>
      <p:sp>
        <p:nvSpPr>
          <p:cNvPr id="8196" name="圆角矩形标注 8195">
            <a:extLst>
              <a:ext uri="{FF2B5EF4-FFF2-40B4-BE49-F238E27FC236}">
                <a16:creationId xmlns:a16="http://schemas.microsoft.com/office/drawing/2014/main" id="{4E3BA77E-F3AE-4E9D-81C7-BFC6C6852F48}"/>
              </a:ext>
            </a:extLst>
          </p:cNvPr>
          <p:cNvSpPr>
            <a:spLocks noChangeArrowheads="1"/>
          </p:cNvSpPr>
          <p:nvPr/>
        </p:nvSpPr>
        <p:spPr bwMode="auto">
          <a:xfrm>
            <a:off x="6386513" y="3108325"/>
            <a:ext cx="3960812" cy="1147763"/>
          </a:xfrm>
          <a:prstGeom prst="wedgeRoundRectCallout">
            <a:avLst>
              <a:gd name="adj1" fmla="val -103148"/>
              <a:gd name="adj2" fmla="val 11375"/>
              <a:gd name="adj3" fmla="val 16667"/>
            </a:avLst>
          </a:prstGeom>
          <a:noFill/>
          <a:ln w="2857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000" b="1">
                <a:latin typeface="楷体_GB2312" pitchFamily="49" charset="-122"/>
                <a:ea typeface="楷体_GB2312" pitchFamily="49" charset="-122"/>
              </a:rPr>
              <a:t>19</a:t>
            </a:r>
            <a:r>
              <a:rPr lang="zh-CN" altLang="en-US" sz="2000" b="1">
                <a:latin typeface="楷体_GB2312" pitchFamily="49" charset="-122"/>
                <a:ea typeface="楷体_GB2312" pitchFamily="49" charset="-122"/>
              </a:rPr>
              <a:t>世纪五六十年代，</a:t>
            </a:r>
            <a:r>
              <a:rPr lang="zh-CN" altLang="en-US" sz="2000" b="1" u="sng">
                <a:latin typeface="楷体_GB2312" pitchFamily="49" charset="-122"/>
                <a:ea typeface="楷体_GB2312" pitchFamily="49" charset="-122"/>
              </a:rPr>
              <a:t>葡萄牙</a:t>
            </a:r>
            <a:r>
              <a:rPr lang="zh-CN" altLang="en-US" sz="2000" b="1">
                <a:latin typeface="楷体_GB2312" pitchFamily="49" charset="-122"/>
                <a:ea typeface="楷体_GB2312" pitchFamily="49" charset="-122"/>
              </a:rPr>
              <a:t>人先后侵占了氹（</a:t>
            </a:r>
            <a:r>
              <a:rPr lang="en-US" altLang="zh-CN" sz="2000"/>
              <a:t>dàng</a:t>
            </a:r>
            <a:r>
              <a:rPr lang="zh-CN" altLang="en-US" sz="2000" b="1">
                <a:latin typeface="楷体_GB2312" pitchFamily="49" charset="-122"/>
                <a:ea typeface="楷体_GB2312" pitchFamily="49" charset="-122"/>
              </a:rPr>
              <a:t>）仔岛和路环岛。</a:t>
            </a:r>
          </a:p>
        </p:txBody>
      </p:sp>
      <p:sp>
        <p:nvSpPr>
          <p:cNvPr id="102405" name="Rectangle 4">
            <a:extLst>
              <a:ext uri="{FF2B5EF4-FFF2-40B4-BE49-F238E27FC236}">
                <a16:creationId xmlns:a16="http://schemas.microsoft.com/office/drawing/2014/main" id="{5A24F878-5507-4306-8E5D-F55ACAB730BB}"/>
              </a:ext>
            </a:extLst>
          </p:cNvPr>
          <p:cNvSpPr>
            <a:spLocks noChangeArrowheads="1"/>
          </p:cNvSpPr>
          <p:nvPr/>
        </p:nvSpPr>
        <p:spPr bwMode="auto">
          <a:xfrm>
            <a:off x="546100" y="639763"/>
            <a:ext cx="920750" cy="521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rgbClr val="FF0000"/>
                </a:solidFill>
                <a:latin typeface="微软雅黑" panose="020B0503020204020204" pitchFamily="34" charset="-122"/>
                <a:ea typeface="微软雅黑" panose="020B0503020204020204" pitchFamily="34" charset="-122"/>
              </a:rPr>
              <a:t>澳</a:t>
            </a:r>
          </a:p>
          <a:p>
            <a:pPr eaLnBrk="1" hangingPunct="1"/>
            <a:r>
              <a:rPr lang="zh-CN" altLang="en-US" sz="4800" b="1">
                <a:solidFill>
                  <a:srgbClr val="FF0000"/>
                </a:solidFill>
                <a:latin typeface="微软雅黑" panose="020B0503020204020204" pitchFamily="34" charset="-122"/>
                <a:ea typeface="微软雅黑" panose="020B0503020204020204" pitchFamily="34" charset="-122"/>
              </a:rPr>
              <a:t>门</a:t>
            </a:r>
          </a:p>
          <a:p>
            <a:pPr eaLnBrk="1" hangingPunct="1"/>
            <a:r>
              <a:rPr lang="zh-CN" altLang="en-US" sz="4800" b="1">
                <a:solidFill>
                  <a:srgbClr val="FF0000"/>
                </a:solidFill>
                <a:latin typeface="微软雅黑" panose="020B0503020204020204" pitchFamily="34" charset="-122"/>
                <a:ea typeface="微软雅黑" panose="020B0503020204020204" pitchFamily="34" charset="-122"/>
              </a:rPr>
              <a:t>问</a:t>
            </a:r>
          </a:p>
          <a:p>
            <a:pPr eaLnBrk="1" hangingPunct="1"/>
            <a:r>
              <a:rPr lang="zh-CN" altLang="en-US" sz="4800" b="1">
                <a:solidFill>
                  <a:srgbClr val="FF0000"/>
                </a:solidFill>
                <a:latin typeface="微软雅黑" panose="020B0503020204020204" pitchFamily="34" charset="-122"/>
                <a:ea typeface="微软雅黑" panose="020B0503020204020204" pitchFamily="34" charset="-122"/>
              </a:rPr>
              <a:t>题</a:t>
            </a:r>
          </a:p>
          <a:p>
            <a:pPr eaLnBrk="1" hangingPunct="1"/>
            <a:r>
              <a:rPr lang="zh-CN" altLang="en-US" sz="4800" b="1">
                <a:solidFill>
                  <a:srgbClr val="FF0000"/>
                </a:solidFill>
                <a:latin typeface="微软雅黑" panose="020B0503020204020204" pitchFamily="34" charset="-122"/>
                <a:ea typeface="微软雅黑" panose="020B0503020204020204" pitchFamily="34" charset="-122"/>
              </a:rPr>
              <a:t>的</a:t>
            </a:r>
          </a:p>
          <a:p>
            <a:pPr eaLnBrk="1" hangingPunct="1"/>
            <a:r>
              <a:rPr lang="zh-CN" altLang="en-US" sz="4800" b="1">
                <a:solidFill>
                  <a:srgbClr val="FF0000"/>
                </a:solidFill>
                <a:latin typeface="微软雅黑" panose="020B0503020204020204" pitchFamily="34" charset="-122"/>
                <a:ea typeface="微软雅黑" panose="020B0503020204020204" pitchFamily="34" charset="-122"/>
              </a:rPr>
              <a:t>由</a:t>
            </a:r>
          </a:p>
          <a:p>
            <a:pPr eaLnBrk="1" hangingPunct="1"/>
            <a:r>
              <a:rPr lang="zh-CN" altLang="en-US" sz="4800" b="1">
                <a:solidFill>
                  <a:srgbClr val="FF0000"/>
                </a:solidFill>
                <a:latin typeface="微软雅黑" panose="020B0503020204020204" pitchFamily="34" charset="-122"/>
                <a:ea typeface="微软雅黑" panose="020B0503020204020204" pitchFamily="34" charset="-122"/>
              </a:rPr>
              <a:t>来</a:t>
            </a:r>
          </a:p>
        </p:txBody>
      </p:sp>
      <p:sp>
        <p:nvSpPr>
          <p:cNvPr id="47109" name="文本框 1">
            <a:extLst>
              <a:ext uri="{FF2B5EF4-FFF2-40B4-BE49-F238E27FC236}">
                <a16:creationId xmlns:a16="http://schemas.microsoft.com/office/drawing/2014/main" id="{A46267A2-A4DC-46E7-8A49-70C27B293E7C}"/>
              </a:ext>
            </a:extLst>
          </p:cNvPr>
          <p:cNvSpPr txBox="1">
            <a:spLocks noChangeArrowheads="1"/>
          </p:cNvSpPr>
          <p:nvPr/>
        </p:nvSpPr>
        <p:spPr bwMode="auto">
          <a:xfrm>
            <a:off x="1292225" y="5675313"/>
            <a:ext cx="66087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t>1.</a:t>
            </a:r>
            <a:r>
              <a:rPr lang="zh-CN" altLang="en-US" sz="2800" b="1"/>
              <a:t>香港和澳门分别是被哪个国家侵占的？</a:t>
            </a:r>
          </a:p>
          <a:p>
            <a:pPr eaLnBrk="1" hangingPunct="1"/>
            <a:r>
              <a:rPr lang="en-US" altLang="zh-CN" sz="2800" b="1"/>
              <a:t>2.</a:t>
            </a:r>
            <a:r>
              <a:rPr lang="zh-CN" altLang="en-US" sz="2800" b="1"/>
              <a:t>在了解被割占的过程中你有什么感受？</a:t>
            </a:r>
          </a:p>
        </p:txBody>
      </p:sp>
      <p:sp>
        <p:nvSpPr>
          <p:cNvPr id="54282" name="文本框 1">
            <a:extLst>
              <a:ext uri="{FF2B5EF4-FFF2-40B4-BE49-F238E27FC236}">
                <a16:creationId xmlns:a16="http://schemas.microsoft.com/office/drawing/2014/main" id="{FCD58BC8-B96B-42A9-B73F-1FE53A0470F3}"/>
              </a:ext>
            </a:extLst>
          </p:cNvPr>
          <p:cNvSpPr txBox="1">
            <a:spLocks noChangeArrowheads="1"/>
          </p:cNvSpPr>
          <p:nvPr/>
        </p:nvSpPr>
        <p:spPr bwMode="auto">
          <a:xfrm>
            <a:off x="10639425" y="1108075"/>
            <a:ext cx="854075" cy="4137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a:solidFill>
                  <a:srgbClr val="FF0000"/>
                </a:solidFill>
                <a:latin typeface="微软雅黑" panose="020B0503020204020204" pitchFamily="34" charset="-122"/>
                <a:ea typeface="微软雅黑" panose="020B0503020204020204" pitchFamily="34" charset="-122"/>
              </a:rPr>
              <a:t>国土割裂之痛</a:t>
            </a:r>
          </a:p>
        </p:txBody>
      </p:sp>
      <p:sp>
        <p:nvSpPr>
          <p:cNvPr id="12" name="矩形 11">
            <a:extLst>
              <a:ext uri="{FF2B5EF4-FFF2-40B4-BE49-F238E27FC236}">
                <a16:creationId xmlns:a16="http://schemas.microsoft.com/office/drawing/2014/main" id="{7AB7F1B9-05FE-458F-AB26-30D05744F3CB}"/>
              </a:ext>
            </a:extLst>
          </p:cNvPr>
          <p:cNvSpPr/>
          <p:nvPr/>
        </p:nvSpPr>
        <p:spPr bwMode="auto">
          <a:xfrm flipV="1">
            <a:off x="-10795" y="-40640"/>
            <a:ext cx="12212955" cy="64833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4" name="矩形 3">
            <a:extLst>
              <a:ext uri="{FF2B5EF4-FFF2-40B4-BE49-F238E27FC236}">
                <a16:creationId xmlns:a16="http://schemas.microsoft.com/office/drawing/2014/main" id="{4856C202-2875-491E-A86C-FFB92B44F4CA}"/>
              </a:ext>
            </a:extLst>
          </p:cNvPr>
          <p:cNvSpPr/>
          <p:nvPr/>
        </p:nvSpPr>
        <p:spPr bwMode="auto">
          <a:xfrm flipV="1">
            <a:off x="-10161" y="6638290"/>
            <a:ext cx="12212956" cy="223520"/>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102414" name="文本框 1">
            <a:extLst>
              <a:ext uri="{FF2B5EF4-FFF2-40B4-BE49-F238E27FC236}">
                <a16:creationId xmlns:a16="http://schemas.microsoft.com/office/drawing/2014/main" id="{528E1832-2B3D-4406-9FB9-0038AE1C1099}"/>
              </a:ext>
            </a:extLst>
          </p:cNvPr>
          <p:cNvSpPr txBox="1">
            <a:spLocks noChangeArrowheads="1"/>
          </p:cNvSpPr>
          <p:nvPr/>
        </p:nvSpPr>
        <p:spPr bwMode="auto">
          <a:xfrm>
            <a:off x="200025" y="0"/>
            <a:ext cx="35226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latin typeface="黑体" panose="02010609060101010101" pitchFamily="49" charset="-122"/>
                <a:ea typeface="黑体" panose="02010609060101010101" pitchFamily="49" charset="-122"/>
                <a:sym typeface="等线" panose="02010600030101010101" pitchFamily="2" charset="-122"/>
              </a:rPr>
              <a:t>篇章一：</a:t>
            </a:r>
            <a:r>
              <a:rPr lang="zh-CN" altLang="zh-CN" sz="2800" b="1">
                <a:solidFill>
                  <a:schemeClr val="bg1"/>
                </a:solidFill>
                <a:latin typeface="黑体" panose="02010609060101010101" pitchFamily="49" charset="-122"/>
                <a:ea typeface="黑体" panose="02010609060101010101" pitchFamily="49" charset="-122"/>
                <a:sym typeface="等线" panose="02010600030101010101" pitchFamily="2" charset="-122"/>
              </a:rPr>
              <a:t>分离之痛</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47109"/>
                                        </p:tgtEl>
                                        <p:attrNameLst>
                                          <p:attrName>style.visibility</p:attrName>
                                        </p:attrNameLst>
                                      </p:cBhvr>
                                      <p:to>
                                        <p:strVal val="visible"/>
                                      </p:to>
                                    </p:set>
                                    <p:anim calcmode="lin" valueType="num">
                                      <p:cBhvr additive="base">
                                        <p:cTn id="15" dur="500" fill="hold"/>
                                        <p:tgtEl>
                                          <p:spTgt spid="47109"/>
                                        </p:tgtEl>
                                        <p:attrNameLst>
                                          <p:attrName>ppt_x</p:attrName>
                                        </p:attrNameLst>
                                      </p:cBhvr>
                                      <p:tavLst>
                                        <p:tav tm="0">
                                          <p:val>
                                            <p:strVal val="0-#ppt_w/2"/>
                                          </p:val>
                                        </p:tav>
                                        <p:tav tm="100000">
                                          <p:val>
                                            <p:strVal val="#ppt_x"/>
                                          </p:val>
                                        </p:tav>
                                      </p:tavLst>
                                    </p:anim>
                                    <p:anim calcmode="lin" valueType="num">
                                      <p:cBhvr additive="base">
                                        <p:cTn id="16" dur="500" fill="hold"/>
                                        <p:tgtEl>
                                          <p:spTgt spid="47109"/>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54282"/>
                                        </p:tgtEl>
                                        <p:attrNameLst>
                                          <p:attrName>style.visibility</p:attrName>
                                        </p:attrNameLst>
                                      </p:cBhvr>
                                      <p:to>
                                        <p:strVal val="visible"/>
                                      </p:to>
                                    </p:set>
                                    <p:animEffect transition="in" filter="wipe(up)">
                                      <p:cBhvr>
                                        <p:cTn id="21" dur="500"/>
                                        <p:tgtEl>
                                          <p:spTgt spid="54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ldLvl="0" animBg="1"/>
      <p:bldP spid="8196" grpId="0" bldLvl="0" animBg="1"/>
      <p:bldP spid="47109" grpId="0"/>
      <p:bldP spid="5428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走向共和》片段">
            <a:hlinkClick r:id="" action="ppaction://media"/>
            <a:extLst>
              <a:ext uri="{FF2B5EF4-FFF2-40B4-BE49-F238E27FC236}">
                <a16:creationId xmlns:a16="http://schemas.microsoft.com/office/drawing/2014/main" id="{1960E291-2CC5-4D6F-866A-C1B4304AACAD}"/>
              </a:ext>
            </a:extLst>
          </p:cNvPr>
          <p:cNvPicPr>
            <a:picLocks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3397250" y="1951038"/>
            <a:ext cx="4756150" cy="304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文本框 117765">
            <a:extLst>
              <a:ext uri="{FF2B5EF4-FFF2-40B4-BE49-F238E27FC236}">
                <a16:creationId xmlns:a16="http://schemas.microsoft.com/office/drawing/2014/main" id="{4866265D-8830-4F59-A82F-962404E5FDFF}"/>
              </a:ext>
            </a:extLst>
          </p:cNvPr>
          <p:cNvSpPr txBox="1">
            <a:spLocks noChangeArrowheads="1"/>
          </p:cNvSpPr>
          <p:nvPr/>
        </p:nvSpPr>
        <p:spPr bwMode="auto">
          <a:xfrm>
            <a:off x="890588" y="771525"/>
            <a:ext cx="101981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ea typeface="黑体" panose="02010609060101010101" pitchFamily="49" charset="-122"/>
              </a:rPr>
              <a:t>        请同学们看一段视频，它反映的是李鸿章在甲午战败后赴日本签定《马关条约》时的遭遇。看完后说一说你的感受</a:t>
            </a:r>
            <a:r>
              <a:rPr lang="zh-CN" altLang="zh-CN" sz="2800" b="1">
                <a:ea typeface="黑体" panose="02010609060101010101" pitchFamily="49" charset="-122"/>
              </a:rPr>
              <a:t>。</a:t>
            </a:r>
          </a:p>
        </p:txBody>
      </p:sp>
      <p:sp>
        <p:nvSpPr>
          <p:cNvPr id="56324" name="爆炸形 1 90131">
            <a:extLst>
              <a:ext uri="{FF2B5EF4-FFF2-40B4-BE49-F238E27FC236}">
                <a16:creationId xmlns:a16="http://schemas.microsoft.com/office/drawing/2014/main" id="{81245314-A358-4C63-86C5-511A4981737F}"/>
              </a:ext>
            </a:extLst>
          </p:cNvPr>
          <p:cNvSpPr>
            <a:spLocks noChangeArrowheads="1"/>
          </p:cNvSpPr>
          <p:nvPr/>
        </p:nvSpPr>
        <p:spPr bwMode="auto">
          <a:xfrm>
            <a:off x="79375" y="2889250"/>
            <a:ext cx="3840163" cy="2514600"/>
          </a:xfrm>
          <a:prstGeom prst="irregularSeal1">
            <a:avLst/>
          </a:prstGeom>
          <a:solidFill>
            <a:srgbClr val="FF0000"/>
          </a:solidFill>
          <a:ln w="38100">
            <a:solidFill>
              <a:srgbClr val="FFFF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a:solidFill>
                  <a:schemeClr val="bg1"/>
                </a:solidFill>
                <a:ea typeface="黑体" panose="02010609060101010101" pitchFamily="49" charset="-122"/>
              </a:rPr>
              <a:t>弱国无外交</a:t>
            </a:r>
          </a:p>
        </p:txBody>
      </p:sp>
      <p:sp>
        <p:nvSpPr>
          <p:cNvPr id="54282" name="文本框 1">
            <a:extLst>
              <a:ext uri="{FF2B5EF4-FFF2-40B4-BE49-F238E27FC236}">
                <a16:creationId xmlns:a16="http://schemas.microsoft.com/office/drawing/2014/main" id="{9B73C108-054E-49F1-A317-5A1938CBC41D}"/>
              </a:ext>
            </a:extLst>
          </p:cNvPr>
          <p:cNvSpPr txBox="1">
            <a:spLocks noChangeArrowheads="1"/>
          </p:cNvSpPr>
          <p:nvPr/>
        </p:nvSpPr>
        <p:spPr bwMode="auto">
          <a:xfrm>
            <a:off x="10255250" y="1873250"/>
            <a:ext cx="854075" cy="4137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a:solidFill>
                  <a:srgbClr val="FF0000"/>
                </a:solidFill>
                <a:latin typeface="微软雅黑" panose="020B0503020204020204" pitchFamily="34" charset="-122"/>
                <a:ea typeface="微软雅黑" panose="020B0503020204020204" pitchFamily="34" charset="-122"/>
              </a:rPr>
              <a:t>无力屈辱之痛</a:t>
            </a:r>
          </a:p>
        </p:txBody>
      </p:sp>
      <p:sp>
        <p:nvSpPr>
          <p:cNvPr id="3" name="矩形 2">
            <a:extLst>
              <a:ext uri="{FF2B5EF4-FFF2-40B4-BE49-F238E27FC236}">
                <a16:creationId xmlns:a16="http://schemas.microsoft.com/office/drawing/2014/main" id="{F50999D9-9C36-4D6A-AF52-F7C5008A7440}"/>
              </a:ext>
            </a:extLst>
          </p:cNvPr>
          <p:cNvSpPr/>
          <p:nvPr/>
        </p:nvSpPr>
        <p:spPr bwMode="auto">
          <a:xfrm flipV="1">
            <a:off x="-10161" y="-26670"/>
            <a:ext cx="12212956" cy="64833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4" name="矩形 3">
            <a:extLst>
              <a:ext uri="{FF2B5EF4-FFF2-40B4-BE49-F238E27FC236}">
                <a16:creationId xmlns:a16="http://schemas.microsoft.com/office/drawing/2014/main" id="{E9E21FB1-A346-4310-B270-D487E6DE629F}"/>
              </a:ext>
            </a:extLst>
          </p:cNvPr>
          <p:cNvSpPr/>
          <p:nvPr/>
        </p:nvSpPr>
        <p:spPr bwMode="auto">
          <a:xfrm flipV="1">
            <a:off x="143827" y="6746240"/>
            <a:ext cx="12212955" cy="223520"/>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104460" name="文本框 1">
            <a:extLst>
              <a:ext uri="{FF2B5EF4-FFF2-40B4-BE49-F238E27FC236}">
                <a16:creationId xmlns:a16="http://schemas.microsoft.com/office/drawing/2014/main" id="{4831336D-2BC0-4913-B2FC-ACAD5B189D18}"/>
              </a:ext>
            </a:extLst>
          </p:cNvPr>
          <p:cNvSpPr txBox="1">
            <a:spLocks noChangeArrowheads="1"/>
          </p:cNvSpPr>
          <p:nvPr/>
        </p:nvSpPr>
        <p:spPr bwMode="auto">
          <a:xfrm>
            <a:off x="200025" y="0"/>
            <a:ext cx="35226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latin typeface="黑体" panose="02010609060101010101" pitchFamily="49" charset="-122"/>
                <a:ea typeface="黑体" panose="02010609060101010101" pitchFamily="49" charset="-122"/>
                <a:sym typeface="等线" panose="02010600030101010101" pitchFamily="2" charset="-122"/>
              </a:rPr>
              <a:t>篇章一：</a:t>
            </a:r>
            <a:r>
              <a:rPr lang="zh-CN" altLang="zh-CN" sz="2800" b="1">
                <a:solidFill>
                  <a:schemeClr val="bg1"/>
                </a:solidFill>
                <a:latin typeface="黑体" panose="02010609060101010101" pitchFamily="49" charset="-122"/>
                <a:ea typeface="黑体" panose="02010609060101010101" pitchFamily="49" charset="-122"/>
                <a:sym typeface="等线" panose="02010600030101010101" pitchFamily="2" charset="-122"/>
              </a:rPr>
              <a:t>分离之痛</a:t>
            </a:r>
          </a:p>
        </p:txBody>
      </p:sp>
      <p:sp>
        <p:nvSpPr>
          <p:cNvPr id="104461" name="文本框 318472">
            <a:hlinkClick r:id="rId5" action="ppaction://hlinkfile"/>
            <a:extLst>
              <a:ext uri="{FF2B5EF4-FFF2-40B4-BE49-F238E27FC236}">
                <a16:creationId xmlns:a16="http://schemas.microsoft.com/office/drawing/2014/main" id="{8958974E-39A1-40AA-9E5C-78CD4D567736}"/>
              </a:ext>
            </a:extLst>
          </p:cNvPr>
          <p:cNvSpPr txBox="1">
            <a:spLocks noChangeArrowheads="1"/>
          </p:cNvSpPr>
          <p:nvPr/>
        </p:nvSpPr>
        <p:spPr bwMode="auto">
          <a:xfrm>
            <a:off x="4365625" y="5041900"/>
            <a:ext cx="3176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ea typeface="微软雅黑" panose="020B0503020204020204" pitchFamily="34" charset="-122"/>
              </a:rPr>
              <a:t>《</a:t>
            </a:r>
            <a:r>
              <a:rPr lang="zh-CN" altLang="en-US" sz="2400" b="1">
                <a:ea typeface="微软雅黑" panose="020B0503020204020204" pitchFamily="34" charset="-122"/>
              </a:rPr>
              <a:t>走向共和</a:t>
            </a:r>
            <a:r>
              <a:rPr lang="en-US" altLang="zh-CN" sz="2400" b="1">
                <a:ea typeface="微软雅黑" panose="020B0503020204020204" pitchFamily="34" charset="-122"/>
              </a:rPr>
              <a:t>》</a:t>
            </a:r>
            <a:r>
              <a:rPr lang="zh-CN" altLang="en-US" sz="2400" b="1">
                <a:ea typeface="微软雅黑" panose="020B0503020204020204" pitchFamily="34" charset="-122"/>
              </a:rPr>
              <a:t>片段</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4282"/>
                                        </p:tgtEl>
                                        <p:attrNameLst>
                                          <p:attrName>style.visibility</p:attrName>
                                        </p:attrNameLst>
                                      </p:cBhvr>
                                      <p:to>
                                        <p:strVal val="visible"/>
                                      </p:to>
                                    </p:set>
                                    <p:animEffect transition="in" filter="wipe(up)">
                                      <p:cBhvr>
                                        <p:cTn id="15" dur="500"/>
                                        <p:tgtEl>
                                          <p:spTgt spid="54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bldLvl="0" animBg="1"/>
      <p:bldP spid="5428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文本框 101379">
            <a:extLst>
              <a:ext uri="{FF2B5EF4-FFF2-40B4-BE49-F238E27FC236}">
                <a16:creationId xmlns:a16="http://schemas.microsoft.com/office/drawing/2014/main" id="{36A3C702-C927-4352-BC7B-0FF078F7F506}"/>
              </a:ext>
            </a:extLst>
          </p:cNvPr>
          <p:cNvSpPr txBox="1">
            <a:spLocks noChangeArrowheads="1"/>
          </p:cNvSpPr>
          <p:nvPr/>
        </p:nvSpPr>
        <p:spPr bwMode="auto">
          <a:xfrm>
            <a:off x="795338" y="817563"/>
            <a:ext cx="8356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ea typeface="黑体" panose="02010609060101010101" pitchFamily="49" charset="-122"/>
              </a:rPr>
              <a:t>       </a:t>
            </a:r>
            <a:r>
              <a:rPr lang="zh-CN" altLang="en-US" sz="2800" b="1">
                <a:ea typeface="微软雅黑" panose="020B0503020204020204" pitchFamily="34" charset="-122"/>
              </a:rPr>
              <a:t>香港和澳门被侵占后，还有什么让我们感到痛心的地方吗？请观看视频。</a:t>
            </a:r>
          </a:p>
        </p:txBody>
      </p:sp>
      <p:sp>
        <p:nvSpPr>
          <p:cNvPr id="54282" name="文本框 1">
            <a:extLst>
              <a:ext uri="{FF2B5EF4-FFF2-40B4-BE49-F238E27FC236}">
                <a16:creationId xmlns:a16="http://schemas.microsoft.com/office/drawing/2014/main" id="{999BAF17-2EAD-4A15-A69F-C6543EA00443}"/>
              </a:ext>
            </a:extLst>
          </p:cNvPr>
          <p:cNvSpPr txBox="1">
            <a:spLocks noChangeArrowheads="1"/>
          </p:cNvSpPr>
          <p:nvPr/>
        </p:nvSpPr>
        <p:spPr bwMode="auto">
          <a:xfrm>
            <a:off x="9747250" y="1901825"/>
            <a:ext cx="854075" cy="4137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a:solidFill>
                  <a:srgbClr val="FF0000"/>
                </a:solidFill>
                <a:latin typeface="微软雅黑" panose="020B0503020204020204" pitchFamily="34" charset="-122"/>
                <a:ea typeface="微软雅黑" panose="020B0503020204020204" pitchFamily="34" charset="-122"/>
              </a:rPr>
              <a:t>同胞受难之痛</a:t>
            </a:r>
          </a:p>
        </p:txBody>
      </p:sp>
      <p:sp>
        <p:nvSpPr>
          <p:cNvPr id="4" name="矩形 3">
            <a:extLst>
              <a:ext uri="{FF2B5EF4-FFF2-40B4-BE49-F238E27FC236}">
                <a16:creationId xmlns:a16="http://schemas.microsoft.com/office/drawing/2014/main" id="{A6DFD103-2D45-4F14-9BFF-4D13374E81A1}"/>
              </a:ext>
            </a:extLst>
          </p:cNvPr>
          <p:cNvSpPr/>
          <p:nvPr/>
        </p:nvSpPr>
        <p:spPr bwMode="auto">
          <a:xfrm flipV="1">
            <a:off x="-10161" y="-26670"/>
            <a:ext cx="12212956" cy="64833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3" name="矩形 2">
            <a:extLst>
              <a:ext uri="{FF2B5EF4-FFF2-40B4-BE49-F238E27FC236}">
                <a16:creationId xmlns:a16="http://schemas.microsoft.com/office/drawing/2014/main" id="{21756228-5317-48FF-AB33-939F7F6B203F}"/>
              </a:ext>
            </a:extLst>
          </p:cNvPr>
          <p:cNvSpPr/>
          <p:nvPr/>
        </p:nvSpPr>
        <p:spPr bwMode="auto">
          <a:xfrm flipV="1">
            <a:off x="-10161" y="6638290"/>
            <a:ext cx="12212956" cy="223520"/>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106506" name="文本框 1">
            <a:extLst>
              <a:ext uri="{FF2B5EF4-FFF2-40B4-BE49-F238E27FC236}">
                <a16:creationId xmlns:a16="http://schemas.microsoft.com/office/drawing/2014/main" id="{109F6F8F-574E-45E2-BD25-75C7F1FC4E3B}"/>
              </a:ext>
            </a:extLst>
          </p:cNvPr>
          <p:cNvSpPr txBox="1">
            <a:spLocks noChangeArrowheads="1"/>
          </p:cNvSpPr>
          <p:nvPr/>
        </p:nvSpPr>
        <p:spPr bwMode="auto">
          <a:xfrm>
            <a:off x="200025" y="0"/>
            <a:ext cx="35226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latin typeface="黑体" panose="02010609060101010101" pitchFamily="49" charset="-122"/>
                <a:ea typeface="黑体" panose="02010609060101010101" pitchFamily="49" charset="-122"/>
                <a:sym typeface="等线" panose="02010600030101010101" pitchFamily="2" charset="-122"/>
              </a:rPr>
              <a:t>篇章一：</a:t>
            </a:r>
            <a:r>
              <a:rPr lang="zh-CN" altLang="zh-CN" sz="2800" b="1">
                <a:solidFill>
                  <a:schemeClr val="bg1"/>
                </a:solidFill>
                <a:latin typeface="黑体" panose="02010609060101010101" pitchFamily="49" charset="-122"/>
                <a:ea typeface="黑体" panose="02010609060101010101" pitchFamily="49" charset="-122"/>
                <a:sym typeface="等线" panose="02010600030101010101" pitchFamily="2" charset="-122"/>
              </a:rPr>
              <a:t>分离之痛</a:t>
            </a:r>
          </a:p>
        </p:txBody>
      </p:sp>
      <p:pic>
        <p:nvPicPr>
          <p:cNvPr id="106507" name="图片 319494" descr="被割占后的近代香港[00_01_11][20200317-235342]">
            <a:hlinkClick r:id="rId3" action="ppaction://hlinkfile"/>
            <a:extLst>
              <a:ext uri="{FF2B5EF4-FFF2-40B4-BE49-F238E27FC236}">
                <a16:creationId xmlns:a16="http://schemas.microsoft.com/office/drawing/2014/main" id="{F0248AAD-D1DB-4E17-BF8A-1B9A49B50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6825" y="1952625"/>
            <a:ext cx="3217863" cy="263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4282"/>
                                        </p:tgtEl>
                                        <p:attrNameLst>
                                          <p:attrName>style.visibility</p:attrName>
                                        </p:attrNameLst>
                                      </p:cBhvr>
                                      <p:to>
                                        <p:strVal val="visible"/>
                                      </p:to>
                                    </p:set>
                                    <p:animEffect transition="in" filter="wipe(up)">
                                      <p:cBhvr>
                                        <p:cTn id="7" dur="500"/>
                                        <p:tgtEl>
                                          <p:spTgt spid="54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2"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a:extLst>
              <a:ext uri="{FF2B5EF4-FFF2-40B4-BE49-F238E27FC236}">
                <a16:creationId xmlns:a16="http://schemas.microsoft.com/office/drawing/2014/main" id="{0D81004E-85DA-4224-925A-96D23EE63E45}"/>
              </a:ext>
            </a:extLst>
          </p:cNvPr>
          <p:cNvSpPr>
            <a:spLocks noGrp="1" noChangeArrowheads="1"/>
          </p:cNvSpPr>
          <p:nvPr>
            <p:ph type="title"/>
          </p:nvPr>
        </p:nvSpPr>
        <p:spPr>
          <a:xfrm>
            <a:off x="622300" y="2393950"/>
            <a:ext cx="10515600" cy="1325563"/>
          </a:xfrm>
        </p:spPr>
        <p:txBody>
          <a:bodyPr/>
          <a:lstStyle/>
          <a:p>
            <a:pPr algn="ctr" eaLnBrk="1" hangingPunct="1"/>
            <a:r>
              <a:rPr lang="zh-CN" altLang="zh-CN" b="1">
                <a:latin typeface="微软雅黑" panose="020B0503020204020204" pitchFamily="34" charset="-122"/>
                <a:ea typeface="微软雅黑" panose="020B0503020204020204" pitchFamily="34" charset="-122"/>
              </a:rPr>
              <a:t>统一之路</a:t>
            </a:r>
            <a:br>
              <a:rPr lang="zh-CN" altLang="zh-CN" b="1">
                <a:latin typeface="微软雅黑" panose="020B0503020204020204" pitchFamily="34" charset="-122"/>
                <a:ea typeface="微软雅黑" panose="020B0503020204020204" pitchFamily="34" charset="-122"/>
              </a:rPr>
            </a:b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香港、澳门回归祖国的条件</a:t>
            </a:r>
          </a:p>
        </p:txBody>
      </p:sp>
      <p:sp>
        <p:nvSpPr>
          <p:cNvPr id="12" name="矩形 11">
            <a:extLst>
              <a:ext uri="{FF2B5EF4-FFF2-40B4-BE49-F238E27FC236}">
                <a16:creationId xmlns:a16="http://schemas.microsoft.com/office/drawing/2014/main" id="{0818289C-A75D-4C9C-BB0E-C0E4D14CCE20}"/>
              </a:ext>
            </a:extLst>
          </p:cNvPr>
          <p:cNvSpPr/>
          <p:nvPr/>
        </p:nvSpPr>
        <p:spPr bwMode="auto">
          <a:xfrm flipV="1">
            <a:off x="-10795" y="-40640"/>
            <a:ext cx="12212955" cy="64833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
        <p:nvSpPr>
          <p:cNvPr id="4" name="矩形 3">
            <a:extLst>
              <a:ext uri="{FF2B5EF4-FFF2-40B4-BE49-F238E27FC236}">
                <a16:creationId xmlns:a16="http://schemas.microsoft.com/office/drawing/2014/main" id="{4B0AC3A7-A339-4D5D-AB2A-D4D7E0F7FC1B}"/>
              </a:ext>
            </a:extLst>
          </p:cNvPr>
          <p:cNvSpPr/>
          <p:nvPr/>
        </p:nvSpPr>
        <p:spPr bwMode="auto">
          <a:xfrm flipV="1">
            <a:off x="-10161" y="6638290"/>
            <a:ext cx="12212956" cy="223520"/>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801370">
              <a:defRPr/>
            </a:pPr>
            <a:endParaRPr lang="zh-CN" altLang="en-US" sz="1500" noProof="1">
              <a:ln>
                <a:solidFill>
                  <a:srgbClr val="660033"/>
                </a:solidFill>
              </a:ln>
              <a:solidFill>
                <a:schemeClr val="bg2"/>
              </a:solidFill>
            </a:endParaRPr>
          </a:p>
        </p:txBody>
      </p:sp>
    </p:spTree>
  </p:cSld>
  <p:clrMapOvr>
    <a:masterClrMapping/>
  </p:clrMapOvr>
  <p:transition spd="slow" advClick="0" advTm="3000"/>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www.33ppt.com"/>
</p:tagLst>
</file>

<file path=ppt/tags/tag2.xml><?xml version="1.0" encoding="utf-8"?>
<p:tagLst xmlns:a="http://schemas.openxmlformats.org/drawingml/2006/main" xmlns:r="http://schemas.openxmlformats.org/officeDocument/2006/relationships" xmlns:p="http://schemas.openxmlformats.org/presentationml/2006/main">
  <p:tag name="KSO_WM_MEDIACOVER_FLAG" val="1"/>
</p:tagLst>
</file>

<file path=ppt/tags/tag3.xml><?xml version="1.0" encoding="utf-8"?>
<p:tagLst xmlns:a="http://schemas.openxmlformats.org/drawingml/2006/main" xmlns:r="http://schemas.openxmlformats.org/officeDocument/2006/relationships" xmlns:p="http://schemas.openxmlformats.org/presentationml/2006/main">
  <p:tag name="KSO_WM_SLIDE_MODEL_TYPE" val="timelin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古瓶荷花">
  <a:themeElements>
    <a:clrScheme name="">
      <a:dk1>
        <a:srgbClr val="0033CC"/>
      </a:dk1>
      <a:lt1>
        <a:srgbClr val="FFFFFF"/>
      </a:lt1>
      <a:dk2>
        <a:srgbClr val="007572"/>
      </a:dk2>
      <a:lt2>
        <a:srgbClr val="C0C0C0"/>
      </a:lt2>
      <a:accent1>
        <a:srgbClr val="CCECFF"/>
      </a:accent1>
      <a:accent2>
        <a:srgbClr val="3399FF"/>
      </a:accent2>
      <a:accent3>
        <a:srgbClr val="FFFFFF"/>
      </a:accent3>
      <a:accent4>
        <a:srgbClr val="002AAF"/>
      </a:accent4>
      <a:accent5>
        <a:srgbClr val="E2F4FF"/>
      </a:accent5>
      <a:accent6>
        <a:srgbClr val="2D89E5"/>
      </a:accent6>
      <a:hlink>
        <a:srgbClr val="CC0066"/>
      </a:hlink>
      <a:folHlink>
        <a:srgbClr val="7D7DA9"/>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7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www.33ppt.com</Template>
  <TotalTime>2</TotalTime>
  <Words>1297</Words>
  <Application>Microsoft Office PowerPoint</Application>
  <PresentationFormat>宽屏</PresentationFormat>
  <Paragraphs>193</Paragraphs>
  <Slides>24</Slides>
  <Notes>24</Notes>
  <HiddenSlides>0</HiddenSlides>
  <MMClips>0</MMClips>
  <ScaleCrop>false</ScaleCrop>
  <HeadingPairs>
    <vt:vector size="8" baseType="variant">
      <vt:variant>
        <vt:lpstr>已用的字体</vt:lpstr>
      </vt:variant>
      <vt:variant>
        <vt:i4>16</vt:i4>
      </vt:variant>
      <vt:variant>
        <vt:lpstr>主题</vt:lpstr>
      </vt:variant>
      <vt:variant>
        <vt:i4>9</vt:i4>
      </vt:variant>
      <vt:variant>
        <vt:lpstr>嵌入 OLE 服务器</vt:lpstr>
      </vt:variant>
      <vt:variant>
        <vt:i4>1</vt:i4>
      </vt:variant>
      <vt:variant>
        <vt:lpstr>幻灯片标题</vt:lpstr>
      </vt:variant>
      <vt:variant>
        <vt:i4>24</vt:i4>
      </vt:variant>
    </vt:vector>
  </HeadingPairs>
  <TitlesOfParts>
    <vt:vector size="50" baseType="lpstr">
      <vt:lpstr>等线 Light</vt:lpstr>
      <vt:lpstr>Calibri</vt:lpstr>
      <vt:lpstr>Wingdings</vt:lpstr>
      <vt:lpstr>楷体_GB2312</vt:lpstr>
      <vt:lpstr>Verdana</vt:lpstr>
      <vt:lpstr>华文行楷</vt:lpstr>
      <vt:lpstr>华文新魏</vt:lpstr>
      <vt:lpstr>黑体</vt:lpstr>
      <vt:lpstr>宋体</vt:lpstr>
      <vt:lpstr>等线</vt:lpstr>
      <vt:lpstr>微软雅黑</vt:lpstr>
      <vt:lpstr>Times New Roman</vt:lpstr>
      <vt:lpstr>仿宋_GB2312</vt:lpstr>
      <vt:lpstr>隶书</vt:lpstr>
      <vt:lpstr>Arial</vt:lpstr>
      <vt:lpstr>方正清刻本悦宋简体</vt:lpstr>
      <vt:lpstr>Office 主题​​</vt:lpstr>
      <vt:lpstr>4_默认设计模板</vt:lpstr>
      <vt:lpstr>2_Office 主题​​</vt:lpstr>
      <vt:lpstr>1_Office 主题</vt:lpstr>
      <vt:lpstr>3_Office 主题​​</vt:lpstr>
      <vt:lpstr>1_默认设计模板</vt:lpstr>
      <vt:lpstr>4_Office 主题​​</vt:lpstr>
      <vt:lpstr>古瓶荷花</vt:lpstr>
      <vt:lpstr>7_默认设计模板</vt:lpstr>
      <vt:lpstr>Microsoft Excel Chart</vt:lpstr>
      <vt:lpstr>PowerPoint 演示文稿</vt:lpstr>
      <vt:lpstr>PowerPoint 演示文稿</vt:lpstr>
      <vt:lpstr>PowerPoint 演示文稿</vt:lpstr>
      <vt:lpstr>分离之痛 ——香港、澳门问题的由来 </vt:lpstr>
      <vt:lpstr>PowerPoint 演示文稿</vt:lpstr>
      <vt:lpstr>PowerPoint 演示文稿</vt:lpstr>
      <vt:lpstr>PowerPoint 演示文稿</vt:lpstr>
      <vt:lpstr>PowerPoint 演示文稿</vt:lpstr>
      <vt:lpstr>统一之路 ——香港、澳门回归祖国的条件</vt:lpstr>
      <vt:lpstr>PowerPoint 演示文稿</vt:lpstr>
      <vt:lpstr>PowerPoint 演示文稿</vt:lpstr>
      <vt:lpstr>PowerPoint 演示文稿</vt:lpstr>
      <vt:lpstr>PowerPoint 演示文稿</vt:lpstr>
      <vt:lpstr>PowerPoint 演示文稿</vt:lpstr>
      <vt:lpstr>回归之喜 ——香港、澳门回归祖国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www.33ppt.com</dc:title>
  <dc:creator>www.33ppt.com</dc:creator>
  <cp:lastModifiedBy>会玲 郭</cp:lastModifiedBy>
  <cp:revision>142</cp:revision>
  <dcterms:created xsi:type="dcterms:W3CDTF">2017-11-06T07:21:55Z</dcterms:created>
  <dcterms:modified xsi:type="dcterms:W3CDTF">2020-04-03T08:57:38Z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2052-11.3.0.8775</vt:lpwstr>
  </property>
</Properties>
</file>